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04-18T17:47:17.05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7267 1761 0,'25'0'63,"-25"0"-63,25 0 15,0 0-15,0-24 16,-25 24-1,25 0-15,-1 0 16,1-25-16,25 25 16,-25 0-16,-1 0 15,26 0-15,0 0 16,-26 0-16,51 0 15,-1 0-15,-24 0 16,-1 0-16,1 0 16,-50 0-16,25 0 15,0 0-15,-1 0 16,-24 0-16,25 0 15,0 0-15,0 0 16,-25 0-16,25 0 16,-1 0-16,-24 25 15,50-1-15,0 1 16,-25-25-16,-1 25 15,26-25-15,-25 0 16,0 25-16,24 0 16,1-1-16,-25-24 15,24 25-15,1 0 16,-50-25-16,49 0 15,1 0-15,-25 25 16,0-25-16,24 0 16,-49 25-16,25-25 15,0 0-15,0 0 16,-1 24-16,26-24 15,-50 0-15,25 0 16,24 0-16,-49 0 16,25 0-16,0 0 15,0 0-15,25 0 16,-26 0-16,1 0 15,50 0-15,-51 0 16,1 0-16,-25 0 16,25-24-16,0 24 15,0 0-15,-1-25 16,1 25-16,0-25 15,-25 25-15,25-25 16,-25 25 0,25 0-16,-25 0 15,24-25 1,1 1-16,0 24 15,-25-25-15,25 25 16,0-25-16,-25 0 16,24 25-16,-24 0 15,25 0-15,0-25 16,-25 1-1,25-1-15,0 25 16,-1-25 0,-24 25-16,0-25 15,25 25 1,-25 0 187,0 0-188,-25 0-15,1 0 16,-1 0-16,25 0 15,-25 0-15,0 0 16,25 0-16,-25 0 16,1-25-16,-1 25 15,25 0 1,-25 0-16,-25 0 0,50 0 15,-24 0-15,-26 0 16,25 0-16,-24 0 16,-1 0-16,50 0 15,-50 0 1,1-25-16,24 25 15,-25 0-15,26 0 0,-1-24 16,0 24-16,0 0 16,25 0-16,-25 0 15,0 0 1,1 0-16,24 0 15,-25 0-15,0 0 16,25-25-16,-25 25 0,0 0 16,1 0-16,24 0 15,-25 0 1,0 0-16,0 0 15,0 0-15,1 0 16,-1-25-16,25 25 16,-25 0-16,0 0 0,25-25 15,-25 25 1,1 0-16,-1 0 15,25 0-15,-25 0 16,0 0-16,0 0 16,25 0-1,-24 0-15,-1 0 16,0 0-16,25 0 15,-25 0-15,0 0 16,25 0-16,-24 0 16,-1 0-16,0 0 15,25 0 1,-25 0-16,0 25 15,1-25-15,24 0 16,-25 0-16,0 0 16,25 25-16,-25-25 15,0 0-15,0 0 16,25 25-16,-24-25 15,-1 0-15,0 0 16,25 0-16,-74 0 16,24 0-16,-24 0 15,24 0-15,-24 0 16,74 0-16,-25 0 15,0 0-15,25 0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04-18T17:47:19.76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694 2431 0,'0'0'109,"0"0"-93,25 0-1,0 0-15,-25 0 16,24 0-1,1 0-15,0 0 16,-25 0 0,25 0-16,0 0 15,-1 0 1,1 25-16,0-25 15,25 0-15,24 25 16,0 0-16,26-1 16,-26 1-16,1 0 15,-26 0-15,-24-25 16,25 25-16,-50-25 15,24 0-15,1 0 16,0 24-16,0-24 16,0 0-16,-1 0 15,26 0-15,24 0 16,1 0-16,-26 0 15,26 0-15,-1 0 16,26 0-16,-51-24 16,26-1-16,-1 0 15,-24 25-15,-50-25 16,49 0-16,-24 25 15,25-24-15,24 24 16,0 0-16,-49 0 16,0 0-16,0 0 15,0 0-15,-25 0 16,24 0-16,1 0 15,0 0-15,-25 0 16,25 0-16,0 0 16,-25 0-16,24 0 15,1 0-15,0 0 16,-25 0-16,25 0 15,0 0-15,0 0 16,-1 0-16,1 0 16,25 0-16,-25 0 15,49 0-15,-49 0 16,49 0-16,1 0 15,-26 0-15,26 0 16,-1 0-16,-49 0 16,0 0-16,-1 0 15,1 0-15,0 0 16,0 0-16,0 0 15,-25 0-15,49 0 16,-24 0-16,-25 0 16,25 0-16,0 0 15,0 0-15,-25 0 16,24 0-1,1-25-15,0 25 0,0 0 16,0-25-16,-25 25 16,24-25-16,1 25 15,0 0-15,-25 0 16,25 0-1,0 0-15,-1 0 16,-24 0-16,25-25 0,0 25 16,0 0-16,0-24 15,24 24-15,-49-25 16,25 25-1,25 0-15,-50 0 16,49 0-16,-24 0 16,-25 0-16,25 0 15,0-25-15,-1 25 0,1 0 16,0-25-1,0 25-15,-25 0 16,25 0-16,-1-25 16,-24 25-16,25 0 15,0 0 1,0 0-1,-25 0 1,25 0 0,0 0-1,-1 0-15,-24 0 16,25 0-16,0 0 15,-25 0-15,25 0 16,0 0-16,-1 0 16,-24 0-16,25 0 15,0 0-15,0 0 16,-25 0-16,25 0 15,-1 0-15,-24 25 16,25-25-16,0 0 16,0 0-1,-25 25 32,25-25-31,-1 0 30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04-18T17:47:26.76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17711 1786 0,'0'0'16,"0"0"0,24 0-1,1 0 1,0 0-1,-25 0-15,25 0 16,0 0-16,-25 0 16,25 0-16,-1 0 15,1 0 1,25 0-1,24 0-15,1 0 16,-26 0-16,26 0 16,-1 0-16,0 0 15,-24 0-15,0 0 16,-1 0-16,-24 0 15,0 0-15,0 0 16,-25 0-16,24 0 16,1 0-16,0 0 15,-25 0-15,25 0 16,25 0-16,-50 0 15,49 0-15,-24 0 16,-25 0-16,25 0 16,0 0-16,-25 0 15,24 25 1,1-25-16,0 0 15,-25 0-15,25 0 16,0 0-16,-1 0 16,-24 0-1,25 0-15,0 0 16,-25 0-16,50 0 15,-1 0-15,-24 0 16,25 0-16,24 0 16,0 0-16,-24 0 15,24 0-15,1 0 16,-75 0-16,50 0 15,-1 0-15,1 0 16,24 0-16,-24 0 16,24 0-16,-49 0 15,0 0-15,24 0 16,-49 0-16,25 0 15,25 0-15,-50-25 16,25 25-16,-1 0 16,-24 0-16,25 0 15,0 0-15,0-25 16,0 25-16,-1 0 15,1 0-15,-25 0 16,75-24-16,-26 24 16,-24 0-16,25 0 15,-25 0-15,-1 0 16,26 0-16,-25 0 15,24 0-15,1 0 16,0 0-16,24 0 16,0 0-16,1 0 15,-50 0-15,49 0 16,-24 0-16,-26-25 15,1 25-15,25 0 16,-50 0-16,50-25 16,-1 25-16,-24-25 15,25 25-15,-1 0 16,-24-25-1,49 25-15,-24-25 0,0 25 16,-26-24-16,26-1 16,-25 25-16,0 0 15,-1 0-15,26-25 16,-25 25-1,24-25-15,26 0 16,-1 1-16,1-1 0,-26 0 16,1 25-16,-25 0 15,0 0-15,-1-25 16,1 25-1,0 0-15,0-25 16,0 25-16,-1 0 16,26-24-16,24-1 0,-49 25 15,0 0-15,0 0 16,0 0-1,-1-25-15,1 25 16,0 0-16,-25 0 16,25 0-16,0 0 15,-1 0-15,-24 0 0,25 0 16,0 0-1,-25 0-15,25 0 16,0 0-16,-1 0 16,-24 0-16,25 0 15,0 0-15,0 25 16,-25-25-16,25 25 15,0-25-15,-25 24 16,24 1-16,1-25 16,0 25-16,0-25 15,24 25-15,-24 0 16,25-1-16,-1 1 15,-24 0-15,-25-25 16,25 0-16,0 0 16,0 0-16,-1 0 15,1 0-15,0 0 16,0 0-16,0 0 15,-1 0-15,-24 0 16,25 0-16,0 0 16,0 0-16,-25 0 15,25 0-15,-1 0 16,-24-25-1,25 25-15,0 0 16,0 0-16,-25-25 16,25 25-16,-1 0 15,1 0-15,-25 0 16,25 0-1,0 0 1,-25 0-16,25 0 16,49 0-16,-74 0 15,25 0-15,0 0 16,0 0-16,-25 0 15,0 0 63,0 25-46,0 0-17,0-25-15,0 25 16,-25 0-16,0-25 15,25 24 1,-25-24-16,0 25 16,1-25-16,-1 25 15,-50 0-15,1 0 16,-1-25-16,51 25 15,-26-1-15,0 1 16,26 0-16,-1-25 16,0 25-16,0-25 15,25 0-15,-25 0 16,1 0-16,24 0 15,-25 0-15,0 0 16,0 0-16,25 0 16,-25 0-16,1 0 15,-1 0-15,25 0 16,-25 0-16,0 0 15,0 0-15,1 0 16,-1 0-16,0 0 16,0 0-16,-24 0 15,49 0-15,-50 0 16,-25 25-16,75-25 15,-49 0-15,24 0 16,25 0-16,-50 0 16,26 0-16,-1 0 15,0 0-15,0 24 16,25-24-16,-25 0 15,1 25-15,-1-25 16,25 0-16,-25 0 16,0 0-16,25 0 15,-25 0-15,1 0 16,-1 25-16,25-25 15,-25 0-15,-25 0 16,26 0-16,-26 25 16,-24-25-16,24 25 15,25-25-15,-24 0 16,-1 24-16,50-24 15,-25 0-15,0 25 16,25-25-16,-25 0 16,1 0-16,-1 0 15,25 0-15,-25 0 16,0 0-1,0 0-15,25 0 16,-24 0-16,-1 0 16,25 0-16,-25 0 15,0 0-15,0 0 16,25 0-16,-49 0 15,24 0-15,25 0 16,-25 0-16,0 0 16,1-25-16,24 25 15,-25 0-15,25-24 16,-25 24-16,0 0 15,25 0-15,0 0 110,0 0-95,25-25 1,0 25-1,-25 0-15,25 0 16,-1 0-16,1 0 16,-25 0-16,25 0 15,0-25-15,0 25 16,-25 0-16,24 0 15,1 0-15,-25-25 16,25 25-16,0 0 16,0 0-16,-25 0 15,49-25-15,1 1 16,-25 24-16,24-25 15,1 0-15,0 0 16,-50 25 0,24 0-16,1 0 0,-25-25 15,25 25-15,25-24 16,-26 24-16,1-25 15,0 25-15,0 0 16,49-25 0,-24 25-16,24-25 15,1 0-15,-26 0 0,50 1 16,-24-1-16,-1 0 15,1 0-15,-75 25 16,49-25 0,-24 25-16,0 0 15,-25 0-15,25 0 16,0-24-16,-25 24 0,24 0 15,1 0-15,0 0 16,-25 0-16,50 0 16,-1 0-1,-49 0-15,25 0 16,0 0-16,0 0 15,-1 0-15,1 0 16,-25 0-16,25 0 16,0 0-1,0 0-15,-25 24 16,24-24-16,1 25 15,0-25-15,-25 25 16,25 0-16,0 0 16,-25-25-1,24 0-15,1 0 0,0 24 16,-25 1-16,25-25 15,0 0-15,-1 25 16,-24-25-16,25 25 16,0 0-16,-25-25 15,0 0-15,25 0 16,0 0-16,0 0 15,-25 0-15,0 25 16,24-25-16,1 0 78,0 0-62,-25 0-1,25 0 1,0 0-1,-25 0-15,24 0 16,1 0-16,0 0 0,-25 0 16,25-25-1,0 25-15,-25-25 16,24 25-16,-24 0 15,0 0 79,0 0-63,-24 0-31,-1 0 16,-50 0-16,1 0 15,-25 0-15,-25 25 16,-25 0-16,25-25 16,25 24-16,-1-24 15,1 0-15,0 25 16,0-25-16,24 0 15,-24 0-15,25 0 16,-1 0-16,26 0 16,-1 0-16,0 0 15,50 0-15,-49 25 16,24-25-16,0 0 15,25 0-15,-25 0 16,1 25-16,24-25 16,-25 0-16,0 0 15,0 0-15,25 0 16,-25 0-16,1 0 15,-1 0-15,25 0 16,-25 0-16,0 25 0,0-25 16,1 0-16,-26 0 15,50 0-15,-25 0 16,0 0-16,25 24 15,-49-24-15,24 0 16,0 0-16,-25 0 16,1 0-16,24 0 15,-25 0-15,26 0 16,-26 25-16,0-25 15,26 0-15,-51 0 16,1 25-16,-1-25 16,51 0-1,-26 0-15,-24 0 0,24 0 16,0 0-16,-24-25 15,24 25-15,50 0 16,-49-25-16,24 25 16,0 0-16,0 0 15,-24 0-15,49 0 16,-25 0-16,0-24 15,25 24-15,-25 0 16,0 0-16,-24 0 16,24-25-16,-25 25 15,1 0-15,24-25 16,-25 25-1,1 0-15,24 0 0,-25 0 16,26 0-16,-1 0 16,-25 0-16,50-25 15,-74 25 1,24 0-16,0 0 15,-24-25-15,24 25 16,1 0-16,-1-24 0,1 24 16,-1-25-16,25 25 15,0 0 1,1-25-16,-1 25 15,0-25-15,0 25 16,0 0-16,1 0 16,-1 0-16,0 0 0,25-25 15,-25 25-15,0 0 16,25 0-1,-25 0-15,1-25 16,-1 25-16,25 0 16,-25 0-16,0 0 15,0 0-15,25 0 16,-24 0-16,-1 0 15,25 0-15,-50-24 16,25 24-16,1 0 16,-1 0-16,-25 0 15,25 0-15,-24 0 16,-26 0-16,75 0 15,-49 0-15,24 0 16,0 0-16,0 0 16,-24 0-16,49 0 15,-25 0-15,0 0 16,25 0-16,-25 0 15,1 0-15,-1 0 16,25 0-16,-25 0 16,0 0-16,0 0 15,0 0-15,1 0 16,-1 0-16,0 0 15,-49 0-15,49 0 16,0 0-16,-25 24 16,26-24-16,-1 0 15,-25 0-15,50 25 16,-25-25-16,-49 0 15,74 0-15,-50 0 16,26 0-16,24 0 16,-25 0-16,0 0 15,0 0 16,25 25-15,0 0 93,75 0-93,24 0-1,-50-1-15,51 1 16,-1 0-16,0-25 16,0 25-16,1 0 15,-1-25-15,0 0 16,0 0-16,-24 0 15,-1 0-15,0 0 16,-24 0-16,-25 0 16,24 0-16,-24 0 15,0 0-15,0 0 16,0 0-16,-1 0 15,1 0-15,0 0 16,-25 0-16,25 0 16,0 0-16,0 0 15,-1 0-15,26 0 16,-25 0-16,0 0 15,24 0-15,-49-25 16,25 25-16,25-25 16,-26 25-16,1 0 15,0 0-15,0 0 16,0 0-16,-1 0 15,1 0-15,-25 0 16,50 0-16,-25 0 16,-1 0-16,26 0 15,-50 0-15,50 0 16,-26 0-16,-24 0 15,25 0-15,0 0 16,0 0-16,-25-25 16,25 25-16,0-25 15,-1 25-15,-24-24 16,25 24-16,0 0 15,-25 0-15,25 0 16,0 0-16,-1 0 16,-24 0-16,25 0 15,0 0 1,0 0-16,-25 0 15,25 0 1,-1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04-18T17:47:31.93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7218 10444 0,'25'0'78,"-1"0"-78,1 0 16,0 0-16,-25 0 15,25 0-15,0 0 16,0 25-16,-25-25 16,49 0-1,-24 0-15,-25 0 16,50 25-16,24-25 0,25 0 15,-49 0-15,24 0 16,1 0-16,-26 0 16,-24 0-1,25 0-15,-26-25 16,1 25-16,0 0 15,0 0-15,-25 0 0,25 0 16,-1 0-16,-24-25 16,25 25-1,0 0-15,0 0 16,-25 0-16,50 0 15,-1 0-15,-49 0 16,25 0-16,0 0 0,-25 0 16,49 0-1,-24 0-15,-25 0 16,25 0-16,0 0 15,0 0-15,-25 0 16,24 0-16,1 0 16,0 0-16,-25 0 15,25 0-15,0 0 16,-25 0-16,24-25 15,1 25-15,0 0 16,0 0-16,0 0 16,-1 0-16,-24 0 15,25 0-15,0 0 16,0 0-16,-25 0 15,25 0-15,-1 0 16,1 0-16,50 0 16,-1 0-16,-24 0 15,24 0-15,1 0 16,-26 0-16,-49 0 15,25 0-15,0 0 16,0 0-16,-25 0 16,24 0-16,1 0 15,0 0-15,-25 0 16,25 0-16,24 0 15,-49 0-15,25 25 16,0-25-16,-25 0 16,25 0-16,0 0 15,-1 0-15,-24 0 16,25 0-16,0 0 15,0 0-15,-25 0 16,25 0-16,-1 0 0,1 25 16,0-25-1,0 0-15,-25 0 16,25 0-16,-1 0 15,1 0-15,-25 0 16,25 0-16,0 25 16,0-25-16,-25 0 15,25 0-15,24 0 16,-49 0-16,50 0 15,-25 0-15,-1 0 16,26 0-16,-25 0 16,-25 0-16,25 0 15,-1 0-15,-24 0 16,50 0-16,-25 0 15,0 0-15,-1 0 16,1 0-16,-25 0 16,50 0-16,-25 0 15,-25 0-15,24 0 16,1 0-16,0 0 15,-25 0-15,25 0 16,24 0-16,-49 0 16,25 0-16,0 0 15,0 0-15,-25 0 16,25 0-1,0 0 1,-25 0-16,24 0 16,1 0-16,0 0 15,-25 0-15,25 0 16,0 0-16,-1 0 15,-24 0-15,25 0 16,0 0-16,-25 0 16,25 0-16,0 0 15,-1 0-15,-24 0 16,25 0-16,0 0 15,0 24-15,-25-24 16,25 0-16,-1 0 16,-24 0-16,25 0 15,0 25-15,0-25 16,-25 0-16,25 0 15,-1 0-15,1 0 16,-25 25-16,25-25 16,0 0-16,-25 0 15,25 0-15,-1 0 16,1 0-16,-25 0 15,25 0-15,0 0 16,0 0-16,-25 0 16,24 0-16,1 0 15,-25 0-15,25 0 16,0 0-1,0 0 17,-25 0 14,25 0-14,-1 0-1,1 0-16,-25 0 1,25 0 0,0 0-1,-25 0 1,25 0-1,-1 0 32,-24 0-16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04-18T17:47:38.02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4663 11089 0,'0'0'93,"0"0"-93,25 0 0,-1 0 16,-24 0-16,25 0 16,0 0-16,0 0 15,-25 0 1,25 0-16,0 0 15,-1 0-15,-24 0 16,50 0-16,-25 25 0,0 0 16,-1-25-16,26 0 15,-50 0 1,74 24-16,-74-24 15,25 0-15,25 25 16,-25-25-16,-1 25 16,1-25-16,0 0 0,-25 0 15,25 0 1,0 0-1,-1 0 1,-24 0-16,25 0 16,0 0-1,-25 0-15,25 0 16,0 0-16,-1 0 15,1 0-15,0 0 16,0 0-16,-25 0 16,50 0-16,-26 0 15,1 0-15,25 0 16,-1 0-16,-24 0 15,0 0-15,0-25 16,0 25-16,-1 0 16,1-25-16,-25 25 15,25 0-15,0 0 16,0 0-16,-25 0 15,24 0-15,1 0 16,0 0-16,-25-24 16,25 24-16,0 0 15,-25 0-15,24-25 16,1 25-16,0 0 15,-25 0-15,25 0 16,0 0-16,-1 0 16,-24 0-16,25 0 15,0 0-15,0 0 16,24-25-16,-24 25 15,-25 0-15,50 0 16,0 0-16,-26 0 16,1 0-16,25-25 15,-25 25-15,24 0 16,1-25-16,-1 25 15,-24 0-15,0 0 16,0-25-16,-25 25 16,25 0-16,-1 0 15,-24 0-15,25 0 16,0 0-16,0 0 15,-25 0-15,25 0 16,-1 0-16,1-24 16,-25 24-16,25 0 15,0 0-15,-25 0 16,25 0-16,-1 0 15,1 0-15,-25 0 16,25 0-16,25 0 16,-50 0-16,74-25 15,1 25-15,-51 0 16,51 0-16,-50-25 15,-1 25-15,1 0 16,0 0-16,0 0 16,24 0-16,26 0 15,-50 0-15,49-25 16,-24 25-16,-1 0 15,1 0-15,24 0 16,-49 0-16,25 0 16,-1-25-16,1 25 15,-25 0-15,0 0 16,24 0-16,1 0 15,-1 0-15,-24 0 16,0-24-16,49 24 16,-49-25-16,25 25 15,-25 0-15,-25-25 16,49 25-16,-24 0 15,-25 0-15,25 0 16,0 0-16,-1 0 16,-24 0-16,25 0 15,0 0-15,-25 0 16,25 0-16,0 0 15,-1 0-15,-24 0 16,25 0-16,0 0 16,0 0-16,0 0 15,-1 0-15,1 0 16,-25 0-16,25 0 15,0 0-15,0 0 16,-25 0-16,25 0 16,-1 0-16,-24 0 15,25 0-15,0 25 16,0-25-1,-25 0 1,25 0-16,-1 25 16,1-25-16,-25 24 15,25 1 1,0-25-16,0 0 16,-1 25-16,1 0 15,0 0-15,25-1 16,-26-24-16,1 0 15,0 25-15,0-25 16,0 0-16,-25 25 16,24-25-16,1 0 15,-25 0-15,25 0 16,0 0-16,0 0 15,-25 0 1,24 0-16,1 0 16,0 0-16,-25 0 15,25 0-15,0 0 16,-25 0-16,24 0 31,1 0-31,0 0 16,-25 0-1,25 0-15,25 0 16,-50 0-16,24 0 15,1 0 1,0 0-16,-25 0 16,25 0-16,0 0 15,-1 0 1,-24 0-1,-24 0 95,-1 0-110,0 0 15,25 0-15,-25 0 0,0 0 16,1 0-16,24 0 15,-25 0 1,-25 0-16,25 0 16,-24 0-16,-26 0 15,26 0-15,-1 25 16,-24-25-16,49 0 15,-50 25-15,26-25 16,-1 0-16,1 0 16,-26 0-16,1 0 15,-1 25-15,26-25 16,-26 0-16,50 0 15,1 24-15,-51-24 16,50 0-16,1 0 16,-1 25-16,0-25 15,0 0-15,25 0 16,-25 0-16,1 0 15,-1 0-15,25 0 16,-50 0-16,25 0 16,1 0-16,-1 0 15,0 25-15,0-25 16,0 0-16,1 0 15,-26 0-15,25 25 16,0-25-16,25 0 16,-24 25-16,-1-25 15,25 0-15,-25 24 16,0-24-16,0 0 15,25 0-15,-24 0 16,-1 0-16,0 25 16,0-25-16,0 25 15,0-25-15,25 0 16,-24 0-16,-1 25 15,0-25-15,25 0 16,-25 0-16,0 0 16,1 25-16,-1-25 15,0 0-15,25 24 16,-25-24-16,0 0 15,1 0-15,24 0 16,-25 25-16,0-25 16,0 0-16,25 0 15,-25 0-15,1 0 16,24 0-16,-25 0 15,0 0-15,0 0 0,25 0 16,-25 0 0,1 0-16,-1 0 15,25 0 1,-25 0-16,0 0 15,0 0-15,25 0 16,-24-25 0,-1 25 15,25-24-16,-25 24 1,0 0-16,0-25 16,25 0-16,-24 25 15,-26-25-15,50 25 16,-25-25-16,0 1 15,0 24-15,1-25 16,-1 25-16,-25-25 16,50 0-16,-25 0 15,-24 25-15,49 0 16,-25 0-16,0 0 15,25-24-15,-25 24 16,1 0-16,-1-25 16,25 25-16,-25 0 15,0 0-15,0 0 16,25 0-16,-24-25 15,24 25 126,0 0-126,24 0-15,1 0 16,0 0-16,-25 0 16,25 0-16,0 0 15,-1 0-15,26 0 16,0 0-16,-26 0 15,26 0-15,0 0 16,-26 25-16,51-25 16,-1 0-16,1 25 15,-26-25-15,26 0 16,-1 0-16,1 0 15,-51 0-15,1 0 16,0 0-16,0 0 16,-25 0-16,25-25 15,-1 25-15,-24 0 16,25 0-16,0 0 15,0 0-15,-25 0 16,25-25-16,-1 25 16,1 0-16,-25 0 15,25 0-15,0 0 16,0 0-16,-1 0 15,26-25-15,0 0 16,-25 25-16,-1 0 16,1 0-1,-25 0-15,0 0 109,-25 0-93,1 0-16,24 0 16,-25 0-1,0 0 1,25 0 31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04-18T17:47:42.89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17909 10270 0,'0'0'109,"25"0"-109,-25 0 16,25 0-16,0 0 16,-1 0-16,-24 0 15,25 0-15,0 0 16,0 0-16,-25 0 15,25 0-15,24 0 16,1 25 0,24-25-16,1 25 0,-51-25 15,1 25-15,50-25 16,-26 24-16,26 1 15,-26-25-15,51 25 16,-1-25 0,-25 0-16,1 25 15,-51-25-15,51 0 0,-26 0 16,-24 25-16,25 0 15,-1-25-15,-24 0 16,25 0 0,-1 0-16,1 24 15,24-24-15,1 25 16,-1-25-16,1 25 0,-26-25 15,1 0-15,24 25 16,-49-25 0,50 0-16,-1 0 15,0 0-15,-24 25 16,24-25-16,1 0 15,-25 0-15,-50 0 0,24 0 16,1 0 0,-25 0-16,25 0 15,0 0-15,0 0 16,-25 0-16,24 0 15,26 0-15,-50 0 16,25 0-16,24 0 0,-24 0 16,0 0-16,0 0 15,-25 0 1,25 0-16,-1 0 15,1 0-15,-25 0 16,25 0-16,0 0 16,0 0-16,-25 0 15,49 0-15,-24 0 0,-25 0 16,50-25-1,-26 25-15,1 0 16,0 0-16,0-25 16,24 25-16,-24 0 15,0-25-15,0 25 0,0 0 16,0 0-1,-25-25-15,49 25 16,-24-24-16,0-1 16,0 25-16,-1 0 15,1-25-15,0 25 16,25 0-16,-50-25 15,24 25-15,1 0 16,-25-25-16,25 25 16,0 0-16,0 0 15,-25-25-15,24 25 16,26 0-16,-50-24 15,25 24-15,0-25 16,-1 25-16,-24 0 16,25 0-16,0-25 15,-25 25-15,25 0 16,0 0-16,-1 0 15,-24 0-15,25 0 16,0 0-16,0 0 16,-25 0-16,25 0 15,-1-25-15,-24 25 16,25 0-16,0 0 15,0 0-15,-25 0 16,25 0-16,0 0 16,-1 0-16,-24 0 15,25 0-15,0 0 16,-25-25-16,25 25 15,0 0-15,-1 0 16,-24 0 0,0 0 108,-24 0-124,-1 0 16,25 0-16,-25 0 16,0 0-16,0 0 15,25 0-15,-49 0 16,-26 0-16,26 0 15,-26 0-15,1 25 16,-1-25-16,26 0 16,-1 0-16,1 25 15,-26-25-15,26 0 16,-26 0-16,1 25 15,-1-25-15,26 0 16,-26 0-16,1 0 16,24 0-16,-24 0 15,-1 25-15,26-25 16,24 0-16,-25 0 15,1 0-15,24 0 16,0 24-16,0-24 16,1 0-16,-1 0 15,0 25-15,25-25 16,-25 0-16,0 0 15,1 0-15,24 0 16,-25 0-16,0 0 16,25 0-16,-25 0 15,0 0-15,1 0 16,24 0-16,-25 0 15,0 0-15,0 0 16,25 0-16,-25 0 16,0 0-16,25 25 15,-24-25-15,-1 0 16,0 0-16,25 0 15,-25 0-15,0 0 16,1 0-16,-1 0 16,-25 0-16,25 0 15,-24 0-15,-26 0 16,51 0-16,-1 0 15,0 0-15,0 0 16,0 0-16,1-25 16,-1 25-16,25 0 15,-25 0-15,0 0 16,0 0-16,25 0 15,-24 0-15,-1 0 16,25-25-16,-25 25 16,-25 0-16,50 0 15,-25 0-15,1-24 16,-1 24-16,25 0 15,-25 0-15,-25-25 16,50 25 0,-24 0-16,-1 0 15,0 0-15,25 0 16,-25 0-16,0 0 15,1 0-15,24 0 16,-25 0-16,-25 0 16,50 0-1,-25 0-15,1 0 16,-1 0-16,0 0 15,0 0-15,25 0 16,-25 0-16,1 0 16,-1 0-16,25 0 15,-25 0 1,0 0-1,0 0-15,25 0 0,-24 0 32,-1 0-32,25 0 15,-25 0 1,0 0-1,0 0 17,25 0 14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04-18T17:47:47.46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12923 12825 0,'25'0'47,"0"0"-32,0 0 1,-25 0-16,24 0 16,1 0-1,0 0 1,-25 0-1,25 0 1,0 0 0,-25 0-16,24 0 15,1 0-15,25-24 16,-1-1-16,26 0 15,-1 0-15,1 25 16,-26-25-16,-49 1 16,25 24-16,0-25 15,-25 25-15,25 0 16,0 0-16,-1-25 15,-24 25-15,25 0 16,0 0 0,0 0-16,-25 0 15,25-25-15,-1 25 16,-24 0-16,25 0 15,0-25-15,0 25 16,49-24-16,-24 24 16,-1-25-16,-24 25 15,0 0-15,0 0 16,-25 0-16,25 0 15,-1 0-15,1 0 16,-25 0-16,25 0 16,0 0-16,0 0 15,-25 0-15,24 0 16,1 0-16,-25 0 15,50 0-15,-25 0 16,0 0-16,-25 0 16,24 0-16,1 0 15,-25 0-15,50 0 16,-1 0-16,-49 0 15,50 0-15,0 0 16,-50 0-16,24 0 16,1 0-16,-25 0 15,25 0-15,0 0 31,0 0-31,-25 0 16,49 0-16,-24 0 16,0 0-16,24 0 15,-24 0-15,25 0 16,-1 0-16,-24 0 15,50 0-15,-26 0 16,-24 0-16,25 0 16,24 0-16,1 0 15,-26 0-15,26 0 16,-26 0-16,1 0 15,-1 0-15,1 0 16,-50 0-16,25 0 16,0 0-16,-1 0 15,-24 0-15,50 0 16,-25 0-16,-25 0 15,25 0 1,-1 0-16,1 0 0,-25 0 16,25 0-16,0 0 15,-25 0-15,25 0 16,0 0-16,-1 0 15,1 0-15,25 0 16,-25 0-16,24 0 16,1 25-16,-25-25 15,-1 0-15,1 0 16,0 0-16,-25 0 15,25 0-15,0 0 16,-1 24-16,-24-24 16,25 0-16,0 0 15,0 0-15,0 0 16,24 0-1,-24 25-15,49-25 16,-24 0-16,0 0 0,-1 25 16,26-25-16,-26 0 15,1 0-15,24 0 16,-49 0-1,0 0-15,25 0 16,-26 0-16,-24 0 16,50 0-16,-25 0 0,-25 0 15,25 0-15,-1 0 16,1 0-16,0 0 15,25 0 1,-50 0-16,24 0 16,1 0-16,0 0 15,-25 0-15,25 0 0,0 0 16,-1-25-1,-24 25-15,25-25 16,0 25-16,0 0 16,0 0-1,-1-24-15,1 24 16,-25 0-16,25 0 0,25 0 15,-50 0 1,49 0-16,-24 0 16,-25 0-16,25 0 15,0 0-15,-25 0 16,25 0-16,-1 0 15,1 0-15,0 0 16,25 0-16,24 0 16,-24 24-16,-1 1 15,26-25-15,-26 0 16,-49 0-16,50 25 15,-25-25-15,-25 0 16,24 0-16,1 0 16,0 0-16,-25 0 15,25 0-15,0 0 16,-25 0-16,24 25 15,1-25-15,0 0 16,-25 0-16,25 0 16,0 0-16,0 0 15,-25 0-15,24 25 16,1-25-16,-25 0 15,25 0-15,25 0 16,-50 24-16,24-24 16,1 0-16,0 0 15,-25 0-15,25 0 16,24 0-16,-49 0 15,25 0-15,0 0 16,0 0-16,-25 0 16,25 0-16,-1 0 15,1 0-15,-25 0 16,25 0-16,0 0 15,0 0-15,-1 0 16,26 0-16,-50 0 16,50 0-16,-26 0 15,-24 0-15,25 0 16,0 0-16,-25 0 15,25 0-15,0 0 16,-1 0-16,-24 0 16,25 0-16,0 0 15,0 0-15,-25 0 16,25 0-16,0 0 15,-25 0-15,24 0 16,1 0-16,0 0 16,0 0-16,0 0 15,-1 0-15,-24 0 16,25 0-16,0 0 15,0 0-15,-25 0 16,25 0-16,-1 0 16,-24 0-16,25 0 15,0 0-15,0 0 16,-25 0-16,25 0 15,-1 0 1,1 0 0,-25 0-16,0 0 15,25 0 1,0 0-1,-25 0 1,25 0 0,-1 0 46,-24-24 94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A262E-64A9-4FD0-A9AD-D64F65B44492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2947F-8C77-4B64-AAEE-B9C93D644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17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2947F-8C77-4B64-AAEE-B9C93D6441D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69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2947F-8C77-4B64-AAEE-B9C93D6441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05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2947F-8C77-4B64-AAEE-B9C93D6441D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669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2947F-8C77-4B64-AAEE-B9C93D6441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9682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2947F-8C77-4B64-AAEE-B9C93D6441D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0E0A-0C0A-401E-B29C-FBC29343638A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BA7AD5-B653-48D1-BF77-8A913910AA2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0E0A-0C0A-401E-B29C-FBC29343638A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A7AD5-B653-48D1-BF77-8A913910AA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0E0A-0C0A-401E-B29C-FBC29343638A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A7AD5-B653-48D1-BF77-8A913910AA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0E0A-0C0A-401E-B29C-FBC29343638A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BA7AD5-B653-48D1-BF77-8A913910AA2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0E0A-0C0A-401E-B29C-FBC29343638A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BA7AD5-B653-48D1-BF77-8A913910AA2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0E0A-0C0A-401E-B29C-FBC29343638A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BA7AD5-B653-48D1-BF77-8A913910AA2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0E0A-0C0A-401E-B29C-FBC29343638A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BA7AD5-B653-48D1-BF77-8A913910AA2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0E0A-0C0A-401E-B29C-FBC29343638A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BA7AD5-B653-48D1-BF77-8A913910AA2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0E0A-0C0A-401E-B29C-FBC29343638A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BA7AD5-B653-48D1-BF77-8A913910AA2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0E0A-0C0A-401E-B29C-FBC29343638A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BA7AD5-B653-48D1-BF77-8A913910AA2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0E0A-0C0A-401E-B29C-FBC29343638A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BA7AD5-B653-48D1-BF77-8A913910AA27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2820E0A-0C0A-401E-B29C-FBC29343638A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ABA7AD5-B653-48D1-BF77-8A913910AA2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customXml" Target="../ink/ink6.xml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9.emf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10" Type="http://schemas.openxmlformats.org/officeDocument/2006/relationships/image" Target="../media/image8.emf"/><Relationship Id="rId4" Type="http://schemas.openxmlformats.org/officeDocument/2006/relationships/image" Target="../media/image5.emf"/><Relationship Id="rId9" Type="http://schemas.openxmlformats.org/officeDocument/2006/relationships/customXml" Target="../ink/ink4.xml"/><Relationship Id="rId1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4267200"/>
          </a:xfrm>
        </p:spPr>
        <p:txBody>
          <a:bodyPr/>
          <a:lstStyle/>
          <a:p>
            <a:r>
              <a:rPr lang="en-US" dirty="0" smtClean="0"/>
              <a:t>Please get your test folders from the back of the room.</a:t>
            </a:r>
            <a:br>
              <a:rPr lang="en-US" dirty="0" smtClean="0"/>
            </a:br>
            <a:r>
              <a:rPr lang="en-US" dirty="0" smtClean="0"/>
              <a:t>Clean out team folders.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53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Definitions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85800"/>
            <a:ext cx="5562600" cy="3917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655117" y="1842655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2600" y="41910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4170218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09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2636290"/>
              </p:ext>
            </p:extLst>
          </p:nvPr>
        </p:nvGraphicFramePr>
        <p:xfrm>
          <a:off x="304800" y="228600"/>
          <a:ext cx="8610600" cy="4406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200"/>
                <a:gridCol w="2870200"/>
                <a:gridCol w="2870200"/>
              </a:tblGrid>
              <a:tr h="2286000">
                <a:tc>
                  <a:txBody>
                    <a:bodyPr/>
                    <a:lstStyle/>
                    <a:p>
                      <a:r>
                        <a:rPr lang="en-US" b="1" u="sng" dirty="0" smtClean="0">
                          <a:solidFill>
                            <a:schemeClr val="bg1"/>
                          </a:solidFill>
                        </a:rPr>
                        <a:t>Face: </a:t>
                      </a:r>
                    </a:p>
                    <a:p>
                      <a:r>
                        <a:rPr lang="en-US" b="0" dirty="0" smtClean="0"/>
                        <a:t>A flat surface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sng" dirty="0" smtClean="0">
                          <a:solidFill>
                            <a:schemeClr val="bg1"/>
                          </a:solidFill>
                        </a:rPr>
                        <a:t>Edge:</a:t>
                      </a:r>
                      <a:r>
                        <a:rPr lang="en-US" b="1" u="sng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r>
                        <a:rPr lang="en-US" b="0" baseline="0" dirty="0" smtClean="0"/>
                        <a:t>Intersection of two or more faces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sng" dirty="0" smtClean="0">
                          <a:solidFill>
                            <a:schemeClr val="bg1"/>
                          </a:solidFill>
                        </a:rPr>
                        <a:t>Vertex:</a:t>
                      </a:r>
                      <a:r>
                        <a:rPr lang="en-US" b="1" u="sng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r>
                        <a:rPr lang="en-US" b="0" baseline="0" dirty="0" smtClean="0"/>
                        <a:t>A point where 3 faces meet </a:t>
                      </a:r>
                    </a:p>
                    <a:p>
                      <a:endParaRPr lang="en-US" b="0" baseline="0" dirty="0" smtClean="0"/>
                    </a:p>
                    <a:p>
                      <a:endParaRPr lang="en-US" sz="1600" b="0" baseline="0" dirty="0" smtClean="0"/>
                    </a:p>
                    <a:p>
                      <a:endParaRPr lang="en-US" sz="1600" b="0" baseline="0" dirty="0" smtClean="0"/>
                    </a:p>
                    <a:p>
                      <a:r>
                        <a:rPr lang="en-US" sz="1600" b="0" baseline="0" dirty="0" smtClean="0"/>
                        <a:t>Does a cone have a vertex? </a:t>
                      </a:r>
                    </a:p>
                    <a:p>
                      <a:endParaRPr lang="en-US" b="0" baseline="0" dirty="0" smtClean="0"/>
                    </a:p>
                    <a:p>
                      <a:endParaRPr lang="en-US" b="0" dirty="0"/>
                    </a:p>
                  </a:txBody>
                  <a:tcPr/>
                </a:tc>
              </a:tr>
              <a:tr h="1937451">
                <a:tc gridSpan="3">
                  <a:txBody>
                    <a:bodyPr/>
                    <a:lstStyle/>
                    <a:p>
                      <a:r>
                        <a:rPr lang="en-US" b="1" u="sng" dirty="0" smtClean="0"/>
                        <a:t>Bases:</a:t>
                      </a:r>
                      <a:r>
                        <a:rPr lang="en-US" b="1" u="sng" baseline="0" dirty="0" smtClean="0"/>
                        <a:t> </a:t>
                      </a:r>
                    </a:p>
                    <a:p>
                      <a:r>
                        <a:rPr lang="en-US" b="0" baseline="0" dirty="0" smtClean="0"/>
                        <a:t>A pair of parallel and congruent faces and sides that dictates a 3D objects shape. </a:t>
                      </a:r>
                      <a:endParaRPr lang="en-US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 Definitions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14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data:image/jpeg;base64,/9j/4AAQSkZJRgABAQAAAQABAAD/2wCEAAkGBggGDhAIBxAQEg8UEBYWEQ8VEBoVFhAQFBYVGBgXEhYjGykeGRkvJRQVIi8hLzMpLDgsGioxODQtNTIrMSkBCQoKBQUFDQUFDSkYEhgpKSkpKSkpKSkpKSkpKSkpKSkpKSkpKSkpKSkpKSkpKSkpKSkpKSkpKSkpKSkpKSkpKf/AABEIAL0BCwMBIgACEQEDEQH/xAAbAAEBAAMBAQEAAAAAAAAAAAAABQEDBAYCB//EAEUQAAIBAwEFAgoGCAMJAAAAAAABAgMEEQUGEhMhMUGUFiIyNFFTVGHS0xQzdIGztBUjNUJDUmJzB2NxJCVEVXKCkZKh/8QAFAEBAAAAAAAAAAAAAAAAAAAAAP/EABQRAQAAAAAAAAAAAAAAAAAAAAD/2gAMAwEAAhEDEQA/AP3EAAAAAAAA+K1elbrfrSjGPbKTSS+84L7U6kZ/QtOhGpXwnJOWIUYPpKq8P7o9Xh9Em1robPW83x9Uxc1uu9UWYQfL6mk2401yXTm8c23zA+PCqyrfs+Ne5/llRoTnTqencuMKi8c8+P1TXlcjHhDc/wDL77/1o/OLOEZAlW+0+mV5KjOcqU5eRCvSqW8qmFl8NVIRc8duM4ys4yiomn0Ndxa0LuLo3MIzg+sJRUovDzzT5PoS3otbTP1uhS3V22s5N0JZ67nJujLt8XxebzFt5QWQcun6hT1CLlBOM4vdqUpcp0p4TcZrp2pprKaaabTTfUAAAAAAAAAAAAAAAAAAAAAAAAAAAAAAAAAODWtRnp1JSoJSrTnGnRg/3qk3yz24SUpP3Rbyuq7yJTX07Uqjqc421GChF9FVr7zlNLpndjGKfVKUkuUnkO/S9OjptPhqTnOU5TqVGudSpN5lJ/8AxJdkUl0SOwAAAAAAAk6zbVqEo6nYRbqwaVSEetxQ55g/S1vOce3KwuUpJ0bS6o31OF1bSUqc4RnCa6ShJJxa9zTTNpF2d/2Sd1pj/hV3Kmn1lSuFxVLHVx35Vob3a6b9DSC0AAAAAAAAAAAAAAAAAAAAAAAAAAAAAAAARdA841L7cvyloWiLon6u61GjLyncwqJf5c7ehBP/AFzRny93vQFoAADyuz/+Ium7Rajd7PW0K0a1s6m9KUYqE+FUjSlutSb8qXo6ejoeqOW30uxtKlS7tqNKFWrji1Y04xnVx04kksy+8DqAAAi4+jary58ey5/0fRazxj05+myz6NxenlaIlrm71O4qvxo0balSg+yFWrKpUrR97cY2kufZjHV5C2AAAAAAAAAAAAAAAAAAAAAAAAAAAAAAAARL7/dV5T1D+FWUaFX+ipvN0Zv3NylBvm8yh0Sky2aL2yo6hTlbXK3oSWGste/Ka5p9GmueQN4JWl31ai1puqSzcRj4tXCSuoRSTqRSWFL+aC6N/wAri3VAAAAAANdevStYSr3EowhGLlKcmlGMYrLcm+SSSbyTNmqFThVL24jKNS4qyrOMk1KEGlGnGafNSUIwTWFhrHZl6qre0s1SpeZwmnOfZdSi/q4Lo6WV4z5p43V2suAAAAAAAAAAAAAAAAAAAAAAAAAAAAAAA03V3b2MJXF3OFOnHypzkoxis45ybwuqNxF2s520Ptll+dtwM+GWznt9l3ul8Q8MtnPb7LvdL4iuoozuoDz1/tFspqcODc31m0mmnG9hCUJL96E41FKL5tZTTw2u04FttZ6U8Vr6yu6PTehc0Y14r0zhvqFT/t3XyWIyzy9huobqA85Z/wCI2yt7LhU762U0syjOrGDjjCabbSzz6ZOvwy2c9vsu90viLG6huoDy1f8AxO2Xg5U7a7o1qibW5CpDquXlylGCWeWc459cczQ9odM1b9ralYU6L/4WlewzJdirVt9OS7XGKiue63JZ3vYbqY3UBGp7XbNUkoU76xUUklFXVJJJdElvckZ8MtnPb7LvdL4ixuobqAj+GWznt9l3ul8Q8MtnPb7LvdL4ixuobqAj+GWznt9l3ul8Q8MtnPb7LvdL4ixuobqAj+GWznt9l3ul8Q8MtnPb7LvdL4ixuobqAj+GWznt9l3ul8Q8MtnPb7LvdL4ixuobqAj+GWznt9l3ul8Q8MtnPb7LvdL4ixuobqAj+GWznt9l3ul8Q8MtnPb7LvdL4ixuobqAj+GWznt9l3ul8Q8MtnPb7LvdL4ixuobqAj+GWznt9l3ul8R0WO0Wj6nPgWF1bVZ4b3KdeE5YXV4Um8FDdRF1hJXunY9bW/AqAWwAAAAAAACNtZ5vD7ZZfnbcskbazzeH2yy/O24FhGTCMgAAAAAAAAAAAAAAAAAAAAAAAAAAAAAAi6x57p392t+BULRF1jz3Tv7tb8CoBaAAAAAAAAI21nm8Ptll+dtyyRtrPN4fbLL87bgWEZMIyAAAAAAAAAAAAAAAAAAAAAAAAAAAAAACLrHnunf3a34FQtEXWPPdO/u1vwKgFoAAAAAAAAn67ptXVaHAt5xhNVaNSMpRco71GtTqpSipJtPh46rqUABF4G0vr7Hu1X544G0vr7Hu1X55aAEXgbS+vse7VfnjgbS+vse7VfnloAReBtL6+x7tV+eOBtL6+x7tV+eWgBF4G0vr7Hu1X544G0vr7Hu1X55aAEXgbS+vse7VfnjgbS+vse7VfnloAReBtL6+x7tV+eOBtL6+x7tV+eWgBF4G0vr7Hu1X544G0vr7Hu1X55aAEXgbS+vse7VfnjgbS+vse7VfnloAReBtL6+x7tV+efNSG0VJOdS4sFFLLbtqqSS6tvj8kVb69o6dSnd3TxThFyk8ZxFLLwu0mw0yvq7VxrPKCalTs03uwfpuJKWKs+XTyFlrxsKTCN+ndorrC0n6NcZ6VFa1IUcdN7jSr4lHpzgpvDylIpWkNrakFK7np1OfPMIUq1SK9GJucG//AAj0CWABCr0tqoRlKhV0+U8eLGVCtBSfoclVk0vfh/6Et6xtVaNx1WFvS/zKdrWuKT7eUo1VNdnlQjz6ZSyexAEG2nr15CNe1udPnTksxnGhUlGS9Kar4Zs4G0vr7Hu1X55tuNHnbzle6TLh1W8zpNvg136Jx57kv64rOebU14r69O1GnqMHOCcZxlu1KUvLpVEk3Ga9OJRafRqSksppsJ/A2l9fY92q/PPmnpWrXFxQutSrWzjRc5KNOhOLlKcJQ5t1ZLHjZ6FwAAAAAAAAAAAAAAAAAAAAAAAAAAAAAAAA1160LeEqtRpRjFtyk8JJLLbb5Je8CRBfpy7dSXO2tp7sV1VW6XOUsdGoeKk+u/v9N1ZtkjZSjOlY0J1U1UqQVWopLElVrfrJqWeeU5Nc+fLmVwAAAAAARNVT0etHV6f1Ut2ndrolBvEa3ozFuKk3/Dbf7qTtnNqVlT1GhVtKvk1ISi3jON5Yyveuv3AdIJuzl7PULOhXrfWcNRqxzncrw8SrBv0qUZxfvRSAAAAAAAAAAAAAAAAAAAAAAAAAAAAAABF21/ZWofYbj8GZaOfUbKlqVCrZ3C3oVKc4TjlrMZxcWsp5XJvmBvRkm7N3lXULK3uLh71V0o8V4S/XJYqcly8pS6cvRyKQAmbTVtUt7K4qaDTVS7VJ8GDkop1HyT5rDxlvD64xlZyqYA8/sLc7Q3NjCW1lKNO7U5qSUovehveLJxjyi+eMZfk5zzwvQAADEuhk1XNena0516zxCMXKTw3iMVlvC59EwJWyXm9T7dffnrktEnZS3nb2Nvx1irOHFrc85r1m6tV8uXOdSbwuSzhcsFYAAAAAAAAAAAAAAAAAAAAAAAAAAAAAAAACJZZ0e7nYy+prt1aDfSNZ86tLPv8ArIrm+dTooxRbOXUNPpajDh1cpp70KkXidKos4lB9j5v3NNp5TafJZarKjUjp2quMbh/Vyzuxukk25Uk35WFmUObj744kwqgAAAABF15vUalLRIdKuZ3D9FtTazFe+UnGHZ4rm001HPRqOsRtpfQrNRq3co5jQ3sbsXlcSs+bhTyn42OfRJvkfelaa7GLqXD37iaTrVf5pJdI/wAtNZajHsz6W2w7ksckZAAAAAAAAAAAAAAAAAAAAAAAAAAAAAAAAAAGm7s6F/CVvdRU4S6xfR4eV96aTT9KNwAjfo7VdP5aZXjUp9lK5UpyT/prp72O3ElN55ZSwlj9L6tR840+pLPTg3FGeP8Aq35U8e7Gfu7bQAi/pnVKvi2+n1ov01q9CEce5wqVHn3Yx7/S+ja3qPiXk6VvSfWNFudVp/u8WSSh6G0m3nk4tJloAc1hp1vpsHStY4Tk5SbblKc3jMpybblLkub58jpAAAAAAAAA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307975" y="457200"/>
            <a:ext cx="8150225" cy="5104367"/>
            <a:chOff x="307975" y="457200"/>
            <a:chExt cx="8150225" cy="5104367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0311" y="457200"/>
              <a:ext cx="2543175" cy="1800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7" name="Picture 5" descr="http://www.icoachmath.com/image_md/Uniform%20Cross%20Section3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1200" y="484909"/>
              <a:ext cx="2667000" cy="50766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307975" y="1357312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181600" y="2895600"/>
              <a:ext cx="325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</p:grpSp>
      <p:graphicFrame>
        <p:nvGraphicFramePr>
          <p:cNvPr id="1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2331403"/>
              </p:ext>
            </p:extLst>
          </p:nvPr>
        </p:nvGraphicFramePr>
        <p:xfrm>
          <a:off x="307975" y="3581400"/>
          <a:ext cx="4724400" cy="2456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4400"/>
              </a:tblGrid>
              <a:tr h="1094480">
                <a:tc>
                  <a:txBody>
                    <a:bodyPr/>
                    <a:lstStyle/>
                    <a:p>
                      <a:r>
                        <a:rPr lang="en-US" b="1" u="sng" dirty="0" smtClean="0">
                          <a:solidFill>
                            <a:schemeClr val="bg1"/>
                          </a:solidFill>
                        </a:rPr>
                        <a:t>Cross Section: </a:t>
                      </a:r>
                      <a:endParaRPr lang="en-US" b="0" baseline="0" dirty="0" smtClean="0"/>
                    </a:p>
                    <a:p>
                      <a:r>
                        <a:rPr lang="en-US" b="0" dirty="0" smtClean="0"/>
                        <a:t>A shape made from</a:t>
                      </a:r>
                      <a:r>
                        <a:rPr lang="en-US" b="0" baseline="0" dirty="0" smtClean="0"/>
                        <a:t> the intersection of a </a:t>
                      </a:r>
                    </a:p>
                    <a:p>
                      <a:r>
                        <a:rPr lang="en-US" b="0" baseline="0" dirty="0" smtClean="0"/>
                        <a:t>figure with a 2D plane. </a:t>
                      </a:r>
                    </a:p>
                    <a:p>
                      <a:endParaRPr lang="en-US" b="0" dirty="0"/>
                    </a:p>
                  </a:txBody>
                  <a:tcPr/>
                </a:tc>
              </a:tr>
              <a:tr h="1267719">
                <a:tc>
                  <a:txBody>
                    <a:bodyPr/>
                    <a:lstStyle/>
                    <a:p>
                      <a:r>
                        <a:rPr lang="en-US" b="1" u="sng" dirty="0" smtClean="0"/>
                        <a:t>Net:</a:t>
                      </a:r>
                      <a:r>
                        <a:rPr lang="en-US" b="1" u="sng" baseline="0" dirty="0" smtClean="0"/>
                        <a:t> </a:t>
                      </a:r>
                    </a:p>
                    <a:p>
                      <a:r>
                        <a:rPr lang="en-US" b="0" baseline="0" dirty="0" smtClean="0"/>
                        <a:t>The 2D model of a 3D figure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39722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Figures</a:t>
            </a:r>
            <a:endParaRPr lang="en-US" dirty="0"/>
          </a:p>
        </p:txBody>
      </p:sp>
      <p:sp>
        <p:nvSpPr>
          <p:cNvPr id="4" name="AutoShape 2" descr="data:image/jpeg;base64,/9j/4AAQSkZJRgABAQAAAQABAAD/2wCEAAkGBg0PEBAPDxAODg4OEBAQEQ8QDxAPEA4VFRAVFBQQFBQXHiYqGBkjGhIVHzEsJCcpLS4uFR49NTAqNSYtLCkBCQoKDgwOGg8PGDAlHxwrLCw0LCwtLSwtKSwuKikuNS81Lyw1LCwvLCwtKi0sLDAsLCwtLSkpLCwsLCksKSkpLP/AABEIAKwA8gMBIgACEQEDEQH/xAAbAAEAAwEBAQEAAAAAAAAAAAAAAQUGBAMCB//EAEIQAAEDAgMCCAoJBQADAQAAAAEAAgMEEQUSIQYxExUWQVFTk9EUIjJSVGF0lKOzBzM0QnF1gZG0I0NiwdKhpOEk/8QAGgEBAAMBAQEAAAAAAAAAAAAAAAECAwUEBv/EAC8RAAIBAgQEAwgDAQAAAAAAAAABAgMREiExUQQUMpETQVIFIjNhcYHB4aGx0UL/2gAMAwEAAhEDEQA/AP3FERAEREAREQBERAEKKEBU47tJFSOgiLXS1FW/g4IGWzyEaucSfJY0G5PMOncvukxSoMjIpqV8Tnte7hGSMlhGUjxC7Q5je/k20OqpNrdn6h1bQYnTs4d1BwrZKYODHyskaWl0ZdpnFybGwOmoXTSMxJ+IukJkjw0QC0chYHOmJ1sBc5LdJ3r2eHT8NNNXs27vzvovtZ/MrdmlUqFK8ZYIiIAiIgCIiAIiIAiIgCIiAIiICEWf2z2gmoYopYmxycJUQwFr8w+sdlDswPN0W19S+KLal7a7i2rZHHUPi4aCSNzjFUNF8zQHC7XtynS50F78y3jw85QxpZZ/xr2uRc0iKLovOSSiIpAREQBERAERV+MY5TUcfC1EjY23s0HV0jrEhjGjVztDoFDdtSG0s2d6y+L7Z2kdS0EYrKsaOsbU9Pra8sg6Oga6KvmmxDEwc5kw6hda0Q0rKhpGuc/2gegaq2w/DoaeMRQRtijbua0W/UnnP4rnVuMt7sDFylPpyW5m9msdx6eDh2uopWzvc9vDCRrowPEyNDLWbdpOtz4x1Vtxlj/mYX/7H/S+9mKunmpYpKaLgIHZ8kVmty2eQdGkjUgn9VaLx8zVX/RWEXhXvMqOMsf8zC/j/wDScZbQeZhfx+9W6JzVX1FsL3ZUcZbQeZhfx+9OMtoPMwv4/erdE5qr6hhe7KjjLaDzML+P3pxltB5mF/H71bonNVfUML3ZUcZbQeZhfx+9OMtoPMwv4/erdE5qr6hhe7KjjLaDzML+P3pxltB5mF/H71bonNVfUML3ZUcZbQeZhfx+9OMtoPMwv4/erdE5qr6hhe7KjjLaDzML+P3pxltB5mF/H71brzqKhkbXSSObHGwXc9xDWtHSSU5qr6hhe7KzjLH/ADML+P8A9KrqNtMZbO2ljjw+eoJ8ZkIncIR50rs1mD8f9hepxCrxEltIXUtFezqxzbSz23iBjtwvpmPrtuV1hOEU9IwRwMyNvdxvmfIedz3HyirczVWsjL3pdLdtyiqG1+MYdB4kPDxV4dJlcY47U85Bte+pt+H4K3ZszNPirMTqMsTKWB0NNAHZ3FzwQ+Z7hYDR7m5fG5jcbl9/Rx9jf7XWfyXrUr6ChxNSNJRWzXe1+9jemrxTZ83RfSLM1CIiAIihASoJVbje0VLRNDqiQNLvIjHjSym4uGMGrt43brrMSxV+Jg+FGSgo3bqSNwFRKL/3pPugje0fusKteNNZ6mcp2yWbO3E9s3SPNNhrG1U40fOT/wDlpua73jynf4joXlh+zjWyeE1Mjqyst9dIAGxDflhYNGC/6+tWVHRxQsEcTGxxt3NaLAf/AFey5FXiJVPoUUW85foIiLzlyr2ZFIKWLwPN4N43B5i8nyzmvm18q6tFTbH4bLTUUMEwDZWZ8wBDgLyOI1HqIVyjKU+lZBERC4REQBERAERRcdISwJREQBEJ/YLOT7QzVTzDhoa8AgSVzhmp4hziPrH/AIaKUrlZSUTvxnaGClsw3lqHj+nTR+NNJe4Byjc0kWudFwU+AT1Tmz4kWnKc0dCzWCHodIf7j7fp/wCLd+C7PQ0uZwLpqiTWWpkOaWQ/j91vQB0K0U3toVUXLOXYAKQoUhVNCv8Ao4+xv9srP5L1qVlvo4+xv9srP5L1qV9FS6EKXQgiItDQo9ptqGUApy+J8gqqiOmZkLRlfJfLmv8Ad0XZQYm+SSWN0Lo+CEZz5mvY/MXgtaRztya3H3gsx9J+GzVLKFkUU03BYhTzyiJryWRMDg92Yc+o0Bv0KylxOiwmFsZdK90zpZIKf+pLUzFzsxa1rruNi4C53XANl6qkaUKEZ+bvfuUcra6Gkc4DU6Ac6yFftlLUOMGFNbO4G0lY+/gsH4H+47oA0XNLQVuI3dXF1PSG+SgicWukadxqZBz/AOLbW/dXlPSsja2ONjY2NFmta3K0D1BcKvxnlAzcpT0yX8lZhezkcLzUSvfVVjgA6pmN3AebG3cxup3dKtlNiliua23myySWhCKbFLFQSQgU2KWQFFsS+Z1DAZzIZfHzGXNn+sda99d1leKo2RxOaro4Z5spkkz5i1uVukjmiw/ABXFijKU2sCIRTYpYoXIRTYpYoCEU2KWKA852AscCA4FpuCAQdOhfnn0ZUDJMPpHTwQCGEyTxVGhk4WOscQXXb4trW3m4J3L9FlizNLTms4WNi5p/cahVNNshQRNYyOEtjje2RkYmn4JrmvD2uyF1tHAO3b11eF4uFLhp0ZXTk07rysn/AHcq1ct1x4pi8FKzhJnhgOjW73yO5mMbvcT6lXYrtKQ801Ezwqs5wPqae/3pn81t9r3/AHX3hezYZJ4TUvNVWHdI4WZDp5ELPuj171zLblXO+UTibQVeJeNV56SiJBbSNOWadtt87wfFBP3RbTf0rR09OyNrY42tYxgs1jRZrR0AL0RQ2TGCjn5hERQXCkKFIQFf9HH2N/tlZ/JetSst9HH2N/tlZ/JetSvoqXQhS6EERFoaELGfSPRskOHA5ml9cyIvY4skDXRSZg141F7D9ltFktvvKwz8yi+VKsa/w2ZVleDOLkRS9bX++z96ciKXra/32fvWgRcHE9yvhx2M/wAiKXra/wB9n705EUvW1/vs/etAiYnuPDjsZ/kRS9bX++z96ciKXra/32fvWgRMT3Hhx2M/yIpetr/fZ+9ORFL1tf77P3rQImJ7jw47GSwbZbDZ4GS00lcIHZsgFVPGNHEHxebUFdvIil62v99n713bOYR4HTR0+fheDzePa2a7y7d+qskxPcpCnHCrrMz/ACIpetr/AH2fvTkRS9bX++z960CJie5fw47Gf5EUvW1/vs/enIil62v99n71oETE9x4cdjP8iKXra/32fvTkRS9bX++z960CJie48OOxn+RFL1tf77P3qn2m2ZjgZA6GetaZKqCF16qV92yPym1zodbrcLP7Z/VU3t9H80KVJt6mdWnFQdkWuGYTBSxiKBgjYDc87nHznOOrj+K61JUKhukkrIIiIAiIgCkKFIQFf9HH2N/tlZ/JetSst9HH2N/tlZ/JetSvoqXQhS6EERFoaBZLb7ysM/MovlSrWrJbfeVhn5lF8qVY8R8ORlV6GWaIi+fJCIiAIiIAgREBn9gWPbh9OHhzXDhLh4IcP6rt4K0Cz2FY9UT4Ya08EJxDUSCzHGK8eewy5r28UfeVFUbfTDD6WpZLRGrnfC18ORzgwSODTZgkvcesrocP7PrcSsVO2uH72v8AgzptKC+hvkSxGhNyN5ta/wCnMi57yNAiIgCIiALP7Z/VU3t9H80LQLP7Z/VU3t9H80KY6mdboZoSoUlQoNAiIgCIiAKQoUhAV/0cfY3+2Vn8l61Ky30cfY3+2Vn8l61K+ipdCFLoQREWhoFktvvKwz8yi+VKtaslt95WGfmUXypVjxHw5GVXoZZoiL58kIiIAiIgCISqzFK2pLGChZFM+QkcK9/9GEAavfbV3RYaqUiG7I5qCobW4c408TYBUQzxsjcQ1rM2eO5yDp10CqKnY2qdh1LQg0wkpnwuMuaTK8RODhYZLgnd6vWunCtk6+mjZFHiTmxRnRgpICCC7MRdwJ1uefnVriuG1ssmaCudSx5QODFPBLrc3dme0no/Ze7h+Oq8OlGDWuL72sZRcsKxLP7FrcnUgAneAbgeq6KspMPrGQyxyVjpZn5uDnMELDBdgAsxos6xBdqDvXnhmGV0cmaevdUx2IMRp6eIEm1nZmNB0/2vE7GmJ5ZFuipDhGI8Ln4yfwXCh/A+C01sme5izZb2y+Lff+q9MTwuukkLoK99NGQAIhTU8oBtqcz2k6qLLcjE9i3RVeI4fWSNiENa6ncwESOEEMnDGw8Yh4OXcd3nI/Dqw07YhWuFQHXdVcBAS4ZicvB2yjQgbuZLLcnE9i0Wf2z+qpvbqP5oXbheH1kWfh6x1VmaAy8EMXBnXxvEAvzb+hZjaXCcQZHBwuIvmBqqZrQaWmZleZAGyeK3Wx1tuVklfUyqyeB5G7KhV2I0FXIyNsNW6nkZ5coghkMulvJeCG666L4pMOrGxTMkrXSyyAiKYwQMMBykAhrRZ2tjqDuVbfM1u76FoioYMFxJrml2Jve0OaXMNJStzgHVtw24uNNF74lhddJIXw176aMhoEQpqeUAganM9pOqWW5GJ20LdFWHD6zwYReGO8JBuavgIczhnJy8HbKPFIbu5ulTh9BVsjlZLVunkffg5TBDGYfFto1oAdrrqlvmTd7FkpCpsOw6thfwlRiDqiJrXZo3U9PE3do4va0EWWfp5MVrZ3+BVzxRNc8vqpKanZCwB3kQksvJYX10Hi7+m8Kbm7RKSqW8tTU/Rx9jf7ZWfyXrUrM7HspKSnbTsq2VJMkjhJmF5DJJzG/jHM6y0q78IuMUmjWmmopMlERXNAslt95WGfmUXypVrVktvvKwz8yi+VKseI+HIyq9DLNERfPkhERAFwYvjdPSMzzOsXENZG0Z5ZXHcxjBvJOnQubGMRrM/g9HBmlLA81E1200QJIFyNXu8U6AdCsRRsJjke1kk0TS1spY3O24GfKfugloOim1tSl75RK+oojXwRidtRSsc7NJBnDXStykcG8sPkm4PMdNysqWljiY2OJjY42CzWMAa0foF6olyyiln5hERQSEREAREQBERAFn9s/qqb2+j+aFoFn9s/qqb2+j+aFMdTOt0M0JUKSoUGgREQBV+L47BSgGQkyPNo4YxnmmcdzWN/3u9a4ZsdmqZHU2GsEz2nLJVu+y055xf+48XBsNNRqrrZ/ZKGlcZnudU1jxaSql1edb5WD7jfUOgL10eGlUzehTE5ZR7lTSbNVVcRLiX9KnuDHh8bzY2N81Q4eUf8RpYqPpNpSzDAyGMinjmp+GihYbeDiQZ2hjfu2tcDm9S2iELt8Ko8NOMorR3+pdU0kVkNRQzMgDXQyMJjkgDSHEFtnNc2261u9Wa8KfD4Iy50cUUbnm7iyNrC49JIGq6FaTTeRdBERVJCyW33lYZ+ZRfKlWtWS2+8rDPzKL5Uqx4j4cjKr0Ms0RVEmPONV4LDBJLwZHhExsyKAFtwAT5btQbDmPPzfPpByUdSxnrYmOjY97WvmdljYT4zzYnQfg0/sqqpwqrqKi803BUcL2uiip3ObJORY5pnczQRo0b+fcF3RYNTtnfU5A6oksOEcS4sAAGVl/JGnMu1WvbQi2LUIiKpYIiIAiIgCIiAIiIAiIgCz+2f1VN7fR/NC0Cz+2f1VN7fR/OCmOpnW6GaEqFJVHXbQudKaWhjFXVgDML2hpgTbNK8fhuGqmMXJ2RdyUdSwxTFYKWMyzOyt3AAXe8nc1jRq4qsgwitxOzqnPRUBsRTA2qaix/vOHkMI+6Df/AHZ4Fsc2N4qqx/hlcb/1HD+nAOZkDD5AGuu83PStJZdShwajnMqoOXVpsc9DQQ07GxQxsijZ5LGNDWjnOgXSiLoLI2StoEREJCIiAIiIAsX9J1ayBlBM/MWRV7HuDRdxAhl0A6VtFX43Q0ksRNXHHJFDeU8I3MGZWm7rfgT+6pUg5xcV5mdSLlFpamMoquoqpY6ieoioqeN2eOljnidJLpa87r2tYnQdPqBWhGI0/XQdrH3rP7E0GHVzKls+HU1PVUlTJFLAYmBzGlxdETYm92WF9xLXW0Wl5D4T6FS9k1eKr7NnTk4SeaMoRml+/wBHlxjT9dB2sfenGNP10Hax969uQ+E+hUvZNTkPhPoVL2TVlyD3L2nsu/6PHjGn66DtY+9OMafroO1j717ch8J9CpeyanIfCfQqXsmpyD3Fp7LuePGNP10Hax96cY0/XQdrH3r25D4T6FS9k1OQ+E+hUvZNTkHuLT2Xc8eMafroO1j704xp+ug7WPvXtyHwn0Kl7JqjkPhPoVL2TU5B7i09l3PLjGn66DtY+9OMafroO1j7168h8J9CpeyanIfCfQqXsmpyD3Fp7LueXGNP10Hax96cY0/XQdrH3r15D4T6FS9k1OQ+E+hUvZNTkHuLT2Xc8uMafroO1j704xp+ug7WPvXryHwn0Kl7Jqch8J9CpeyanIPcWnsu55cY0/XQdrH3rPbbYlTiCF3CxFsdZTSOyva4hrZLuNhfmC03IfCfQqXsmr8+xuWlpKrEY2x4dA6hggnpM9KwmWVwzCIm4+8AARa1xe69FD2VUrSai9P9S/JSpGbjbLM0sUNdih8ThcPw8kgvIy1dUL/dH9ph6d/76azCsIp6WMRU8bYowb2aPKPO5x5zoNT0L5wOqmmpoJZ2CKaSJjpIwQ4McW3IBC716IcPGjeK1NYQSz8wiItTQIiIAiIgCIiAIiIAq7F6SaURsZwfB8IHTBz3sc5o1DWFo0N7G/8AjbnuLFFKdncGWodk5afEpK2B0bYKiJkc0TnyPfIW3yzZj94XtY305wtSiK9SpKpZy8lbsQlYIiLMkIiIAiIgCIiAIiIAiIgCIiAhYyu2OrZKjEJ2SUrW4lTspi17ZJOCa1hZn5g4kOJsbD1lbRFrSqypNuPn/qf4IauVezOBNoKSCka98ogZl4R97u1JOlzYa6DmFgrREVJSc5OUtWErBERVJCIiAIiIAiIgCIi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g0PEBAPDxAODg4OEBAQEQ8QDxAPEA4VFRAVFBQQFBQXHiYqGBkjGhIVHzEsJCcpLS4uFR49NTAqNSYtLCkBCQoKDgwOGg8PGDAlHxwrLCw0LCwtLSwtKSwuKikuNS81Lyw1LCwvLCwtKi0sLDAsLCwtLSkpLCwsLCksKSkpLP/AABEIAKwA8gMBIgACEQEDEQH/xAAbAAEAAwEBAQEAAAAAAAAAAAAAAQUGBAMCB//EAEIQAAEDAgMCCAoJBQADAQAAAAEAAgMEEQUSIQYxExUWQVFTk9EUIjJSVGF0lKOzBzM0QnF1gZG0I0NiwdKhpOEk/8QAGgEBAAMBAQEAAAAAAAAAAAAAAAECAwUEBv/EAC8RAAIBAgQEAwgDAQAAAAAAAAABAgMREiExUQQUMpETQVIFIjNhcYHB4aGx0UL/2gAMAwEAAhEDEQA/AP3FERAEREAREQBERAEKKEBU47tJFSOgiLXS1FW/g4IGWzyEaucSfJY0G5PMOncvukxSoMjIpqV8Tnte7hGSMlhGUjxC7Q5je/k20OqpNrdn6h1bQYnTs4d1BwrZKYODHyskaWl0ZdpnFybGwOmoXTSMxJ+IukJkjw0QC0chYHOmJ1sBc5LdJ3r2eHT8NNNXs27vzvovtZ/MrdmlUqFK8ZYIiIAiIgCIiAIiIAiIgCIiAIiICEWf2z2gmoYopYmxycJUQwFr8w+sdlDswPN0W19S+KLal7a7i2rZHHUPi4aCSNzjFUNF8zQHC7XtynS50F78y3jw85QxpZZ/xr2uRc0iKLovOSSiIpAREQBERAERV+MY5TUcfC1EjY23s0HV0jrEhjGjVztDoFDdtSG0s2d6y+L7Z2kdS0EYrKsaOsbU9Pra8sg6Oga6KvmmxDEwc5kw6hda0Q0rKhpGuc/2gegaq2w/DoaeMRQRtijbua0W/UnnP4rnVuMt7sDFylPpyW5m9msdx6eDh2uopWzvc9vDCRrowPEyNDLWbdpOtz4x1Vtxlj/mYX/7H/S+9mKunmpYpKaLgIHZ8kVmty2eQdGkjUgn9VaLx8zVX/RWEXhXvMqOMsf8zC/j/wDScZbQeZhfx+9W6JzVX1FsL3ZUcZbQeZhfx+9OMtoPMwv4/erdE5qr6hhe7KjjLaDzML+P3pxltB5mF/H71bonNVfUML3ZUcZbQeZhfx+9OMtoPMwv4/erdE5qr6hhe7KjjLaDzML+P3pxltB5mF/H71bonNVfUML3ZUcZbQeZhfx+9OMtoPMwv4/erdE5qr6hhe7KjjLaDzML+P3pxltB5mF/H71brzqKhkbXSSObHGwXc9xDWtHSSU5qr6hhe7KzjLH/ADML+P8A9KrqNtMZbO2ljjw+eoJ8ZkIncIR50rs1mD8f9hepxCrxEltIXUtFezqxzbSz23iBjtwvpmPrtuV1hOEU9IwRwMyNvdxvmfIedz3HyirczVWsjL3pdLdtyiqG1+MYdB4kPDxV4dJlcY47U85Bte+pt+H4K3ZszNPirMTqMsTKWB0NNAHZ3FzwQ+Z7hYDR7m5fG5jcbl9/Rx9jf7XWfyXrUr6ChxNSNJRWzXe1+9jemrxTZ83RfSLM1CIiAIihASoJVbje0VLRNDqiQNLvIjHjSym4uGMGrt43brrMSxV+Jg+FGSgo3bqSNwFRKL/3pPugje0fusKteNNZ6mcp2yWbO3E9s3SPNNhrG1U40fOT/wDlpua73jynf4joXlh+zjWyeE1Mjqyst9dIAGxDflhYNGC/6+tWVHRxQsEcTGxxt3NaLAf/AFey5FXiJVPoUUW85foIiLzlyr2ZFIKWLwPN4N43B5i8nyzmvm18q6tFTbH4bLTUUMEwDZWZ8wBDgLyOI1HqIVyjKU+lZBERC4REQBERAERRcdISwJREQBEJ/YLOT7QzVTzDhoa8AgSVzhmp4hziPrH/AIaKUrlZSUTvxnaGClsw3lqHj+nTR+NNJe4Byjc0kWudFwU+AT1Tmz4kWnKc0dCzWCHodIf7j7fp/wCLd+C7PQ0uZwLpqiTWWpkOaWQ/j91vQB0K0U3toVUXLOXYAKQoUhVNCv8Ao4+xv9srP5L1qVlvo4+xv9srP5L1qV9FS6EKXQgiItDQo9ptqGUApy+J8gqqiOmZkLRlfJfLmv8Ad0XZQYm+SSWN0Lo+CEZz5mvY/MXgtaRztya3H3gsx9J+GzVLKFkUU03BYhTzyiJryWRMDg92Yc+o0Bv0KylxOiwmFsZdK90zpZIKf+pLUzFzsxa1rruNi4C53XANl6qkaUKEZ+bvfuUcra6Gkc4DU6Ac6yFftlLUOMGFNbO4G0lY+/gsH4H+47oA0XNLQVuI3dXF1PSG+SgicWukadxqZBz/AOLbW/dXlPSsja2ONjY2NFmta3K0D1BcKvxnlAzcpT0yX8lZhezkcLzUSvfVVjgA6pmN3AebG3cxup3dKtlNiliua23myySWhCKbFLFQSQgU2KWQFFsS+Z1DAZzIZfHzGXNn+sda99d1leKo2RxOaro4Z5spkkz5i1uVukjmiw/ABXFijKU2sCIRTYpYoXIRTYpYoCEU2KWKA852AscCA4FpuCAQdOhfnn0ZUDJMPpHTwQCGEyTxVGhk4WOscQXXb4trW3m4J3L9FlizNLTms4WNi5p/cahVNNshQRNYyOEtjje2RkYmn4JrmvD2uyF1tHAO3b11eF4uFLhp0ZXTk07rysn/AHcq1ct1x4pi8FKzhJnhgOjW73yO5mMbvcT6lXYrtKQ801Ezwqs5wPqae/3pn81t9r3/AHX3hezYZJ4TUvNVWHdI4WZDp5ELPuj171zLblXO+UTibQVeJeNV56SiJBbSNOWadtt87wfFBP3RbTf0rR09OyNrY42tYxgs1jRZrR0AL0RQ2TGCjn5hERQXCkKFIQFf9HH2N/tlZ/JetSst9HH2N/tlZ/JetSvoqXQhS6EERFoaELGfSPRskOHA5ml9cyIvY4skDXRSZg141F7D9ltFktvvKwz8yi+VKsa/w2ZVleDOLkRS9bX++z96ciKXra/32fvWgRcHE9yvhx2M/wAiKXra/wB9n705EUvW1/vs/etAiYnuPDjsZ/kRS9bX++z96ciKXra/32fvWgRMT3Hhx2M/yIpetr/fZ+9ORFL1tf77P3rQImJ7jw47GSwbZbDZ4GS00lcIHZsgFVPGNHEHxebUFdvIil62v99n713bOYR4HTR0+fheDzePa2a7y7d+qskxPcpCnHCrrMz/ACIpetr/AH2fvTkRS9bX++z960CJie5fw47Gf5EUvW1/vs/enIil62v99n71oETE9x4cdjP8iKXra/32fvTkRS9bX++z960CJie48OOxn+RFL1tf77P3qn2m2ZjgZA6GetaZKqCF16qV92yPym1zodbrcLP7Z/VU3t9H80KVJt6mdWnFQdkWuGYTBSxiKBgjYDc87nHznOOrj+K61JUKhukkrIIiIAiIgCkKFIQFf9HH2N/tlZ/JetSst9HH2N/tlZ/JetSvoqXQhS6EERFoaBZLb7ysM/MovlSrWrJbfeVhn5lF8qVY8R8ORlV6GWaIi+fJCIiAIiIAgREBn9gWPbh9OHhzXDhLh4IcP6rt4K0Cz2FY9UT4Ya08EJxDUSCzHGK8eewy5r28UfeVFUbfTDD6WpZLRGrnfC18ORzgwSODTZgkvcesrocP7PrcSsVO2uH72v8AgzptKC+hvkSxGhNyN5ta/wCnMi57yNAiIgCIiALP7Z/VU3t9H80LQLP7Z/VU3t9H80KY6mdboZoSoUlQoNAiIgCIiAKQoUhAV/0cfY3+2Vn8l61Ky30cfY3+2Vn8l61K+ipdCFLoQREWhoFktvvKwz8yi+VKtaslt95WGfmUXypVjxHw5GVXoZZoiL58kIiIAiIgCISqzFK2pLGChZFM+QkcK9/9GEAavfbV3RYaqUiG7I5qCobW4c408TYBUQzxsjcQ1rM2eO5yDp10CqKnY2qdh1LQg0wkpnwuMuaTK8RODhYZLgnd6vWunCtk6+mjZFHiTmxRnRgpICCC7MRdwJ1uefnVriuG1ssmaCudSx5QODFPBLrc3dme0no/Ze7h+Oq8OlGDWuL72sZRcsKxLP7FrcnUgAneAbgeq6KspMPrGQyxyVjpZn5uDnMELDBdgAsxos6xBdqDvXnhmGV0cmaevdUx2IMRp6eIEm1nZmNB0/2vE7GmJ5ZFuipDhGI8Ln4yfwXCh/A+C01sme5izZb2y+Lff+q9MTwuukkLoK99NGQAIhTU8oBtqcz2k6qLLcjE9i3RVeI4fWSNiENa6ncwESOEEMnDGw8Yh4OXcd3nI/Dqw07YhWuFQHXdVcBAS4ZicvB2yjQgbuZLLcnE9i0Wf2z+qpvbqP5oXbheH1kWfh6x1VmaAy8EMXBnXxvEAvzb+hZjaXCcQZHBwuIvmBqqZrQaWmZleZAGyeK3Wx1tuVklfUyqyeB5G7KhV2I0FXIyNsNW6nkZ5coghkMulvJeCG666L4pMOrGxTMkrXSyyAiKYwQMMBykAhrRZ2tjqDuVbfM1u76FoioYMFxJrml2Jve0OaXMNJStzgHVtw24uNNF74lhddJIXw176aMhoEQpqeUAganM9pOqWW5GJ20LdFWHD6zwYReGO8JBuavgIczhnJy8HbKPFIbu5ulTh9BVsjlZLVunkffg5TBDGYfFto1oAdrrqlvmTd7FkpCpsOw6thfwlRiDqiJrXZo3U9PE3do4va0EWWfp5MVrZ3+BVzxRNc8vqpKanZCwB3kQksvJYX10Hi7+m8Kbm7RKSqW8tTU/Rx9jf7ZWfyXrUrM7HspKSnbTsq2VJMkjhJmF5DJJzG/jHM6y0q78IuMUmjWmmopMlERXNAslt95WGfmUXypVrVktvvKwz8yi+VKseI+HIyq9DLNERfPkhERAFwYvjdPSMzzOsXENZG0Z5ZXHcxjBvJOnQubGMRrM/g9HBmlLA81E1200QJIFyNXu8U6AdCsRRsJjke1kk0TS1spY3O24GfKfugloOim1tSl75RK+oojXwRidtRSsc7NJBnDXStykcG8sPkm4PMdNysqWljiY2OJjY42CzWMAa0foF6olyyiln5hERQSEREAREQBERAFn9s/qqb2+j+aFoFn9s/qqb2+j+aFMdTOt0M0JUKSoUGgREQBV+L47BSgGQkyPNo4YxnmmcdzWN/3u9a4ZsdmqZHU2GsEz2nLJVu+y055xf+48XBsNNRqrrZ/ZKGlcZnudU1jxaSql1edb5WD7jfUOgL10eGlUzehTE5ZR7lTSbNVVcRLiX9KnuDHh8bzY2N81Q4eUf8RpYqPpNpSzDAyGMinjmp+GihYbeDiQZ2hjfu2tcDm9S2iELt8Ko8NOMorR3+pdU0kVkNRQzMgDXQyMJjkgDSHEFtnNc2261u9Wa8KfD4Iy50cUUbnm7iyNrC49JIGq6FaTTeRdBERVJCyW33lYZ+ZRfKlWtWS2+8rDPzKL5Uqx4j4cjKr0Ms0RVEmPONV4LDBJLwZHhExsyKAFtwAT5btQbDmPPzfPpByUdSxnrYmOjY97WvmdljYT4zzYnQfg0/sqqpwqrqKi803BUcL2uiip3ObJORY5pnczQRo0b+fcF3RYNTtnfU5A6oksOEcS4sAAGVl/JGnMu1WvbQi2LUIiKpYIiIAiIgCIiAIiIAiIgCz+2f1VN7fR/NC0Cz+2f1VN7fR/OCmOpnW6GaEqFJVHXbQudKaWhjFXVgDML2hpgTbNK8fhuGqmMXJ2RdyUdSwxTFYKWMyzOyt3AAXe8nc1jRq4qsgwitxOzqnPRUBsRTA2qaix/vOHkMI+6Df/AHZ4Fsc2N4qqx/hlcb/1HD+nAOZkDD5AGuu83PStJZdShwajnMqoOXVpsc9DQQ07GxQxsijZ5LGNDWjnOgXSiLoLI2StoEREJCIiAIiIAsX9J1ayBlBM/MWRV7HuDRdxAhl0A6VtFX43Q0ksRNXHHJFDeU8I3MGZWm7rfgT+6pUg5xcV5mdSLlFpamMoquoqpY6ieoioqeN2eOljnidJLpa87r2tYnQdPqBWhGI0/XQdrH3rP7E0GHVzKls+HU1PVUlTJFLAYmBzGlxdETYm92WF9xLXW0Wl5D4T6FS9k1eKr7NnTk4SeaMoRml+/wBHlxjT9dB2sfenGNP10Hax969uQ+E+hUvZNTkPhPoVL2TVlyD3L2nsu/6PHjGn66DtY+9OMafroO1j717ch8J9CpeyanIfCfQqXsmpyD3Fp7LuePGNP10Hax96cY0/XQdrH3r25D4T6FS9k1OQ+E+hUvZNTkHuLT2Xc8eMafroO1j704xp+ug7WPvXtyHwn0Kl7JqjkPhPoVL2TU5B7i09l3PLjGn66DtY+9OMafroO1j7168h8J9CpeyanIfCfQqXsmpyD3Fp7LueXGNP10Hax96cY0/XQdrH3r15D4T6FS9k1OQ+E+hUvZNTkHuLT2Xc8uMafroO1j704xp+ug7WPvXryHwn0Kl7Jqch8J9CpeyanIPcWnsu55cY0/XQdrH3rPbbYlTiCF3CxFsdZTSOyva4hrZLuNhfmC03IfCfQqXsmr8+xuWlpKrEY2x4dA6hggnpM9KwmWVwzCIm4+8AARa1xe69FD2VUrSai9P9S/JSpGbjbLM0sUNdih8ThcPw8kgvIy1dUL/dH9ph6d/76azCsIp6WMRU8bYowb2aPKPO5x5zoNT0L5wOqmmpoJZ2CKaSJjpIwQ4McW3IBC716IcPGjeK1NYQSz8wiItTQIiIAiIgCIiAIiIAq7F6SaURsZwfB8IHTBz3sc5o1DWFo0N7G/8AjbnuLFFKdncGWodk5afEpK2B0bYKiJkc0TnyPfIW3yzZj94XtY305wtSiK9SpKpZy8lbsQlYIiLMkIiIAiIgCIiAIiIAiIgCIiAhYyu2OrZKjEJ2SUrW4lTspi17ZJOCa1hZn5g4kOJsbD1lbRFrSqypNuPn/qf4IauVezOBNoKSCka98ogZl4R97u1JOlzYa6DmFgrREVJSc5OUtWErBERVJCIiAIiIAiIgCIiA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g0PEBAPDxAODg4OEBAQEQ8QDxAPEA4VFRAVFBQQFBQXHiYqGBkjGhIVHzEsJCcpLS4uFR49NTAqNSYtLCkBCQoKDgwOGg8PGDAlHxwrLCw0LCwtLSwtKSwuKikuNS81Lyw1LCwvLCwtKi0sLDAsLCwtLSkpLCwsLCksKSkpLP/AABEIAKwA8gMBIgACEQEDEQH/xAAbAAEAAwEBAQEAAAAAAAAAAAAAAQUGBAMCB//EAEIQAAEDAgMCCAoJBQADAQAAAAEAAgMEEQUSIQYxExUWQVFTk9EUIjJSVGF0lKOzBzM0QnF1gZG0I0NiwdKhpOEk/8QAGgEBAAMBAQEAAAAAAAAAAAAAAAECAwUEBv/EAC8RAAIBAgQEAwgDAQAAAAAAAAABAgMREiExUQQUMpETQVIFIjNhcYHB4aGx0UL/2gAMAwEAAhEDEQA/AP3FERAEREAREQBERAEKKEBU47tJFSOgiLXS1FW/g4IGWzyEaucSfJY0G5PMOncvukxSoMjIpqV8Tnte7hGSMlhGUjxC7Q5je/k20OqpNrdn6h1bQYnTs4d1BwrZKYODHyskaWl0ZdpnFybGwOmoXTSMxJ+IukJkjw0QC0chYHOmJ1sBc5LdJ3r2eHT8NNNXs27vzvovtZ/MrdmlUqFK8ZYIiIAiIgCIiAIiIAiIgCIiAIiICEWf2z2gmoYopYmxycJUQwFr8w+sdlDswPN0W19S+KLal7a7i2rZHHUPi4aCSNzjFUNF8zQHC7XtynS50F78y3jw85QxpZZ/xr2uRc0iKLovOSSiIpAREQBERAERV+MY5TUcfC1EjY23s0HV0jrEhjGjVztDoFDdtSG0s2d6y+L7Z2kdS0EYrKsaOsbU9Pra8sg6Oga6KvmmxDEwc5kw6hda0Q0rKhpGuc/2gegaq2w/DoaeMRQRtijbua0W/UnnP4rnVuMt7sDFylPpyW5m9msdx6eDh2uopWzvc9vDCRrowPEyNDLWbdpOtz4x1Vtxlj/mYX/7H/S+9mKunmpYpKaLgIHZ8kVmty2eQdGkjUgn9VaLx8zVX/RWEXhXvMqOMsf8zC/j/wDScZbQeZhfx+9W6JzVX1FsL3ZUcZbQeZhfx+9OMtoPMwv4/erdE5qr6hhe7KjjLaDzML+P3pxltB5mF/H71bonNVfUML3ZUcZbQeZhfx+9OMtoPMwv4/erdE5qr6hhe7KjjLaDzML+P3pxltB5mF/H71bonNVfUML3ZUcZbQeZhfx+9OMtoPMwv4/erdE5qr6hhe7KjjLaDzML+P3pxltB5mF/H71brzqKhkbXSSObHGwXc9xDWtHSSU5qr6hhe7KzjLH/ADML+P8A9KrqNtMZbO2ljjw+eoJ8ZkIncIR50rs1mD8f9hepxCrxEltIXUtFezqxzbSz23iBjtwvpmPrtuV1hOEU9IwRwMyNvdxvmfIedz3HyirczVWsjL3pdLdtyiqG1+MYdB4kPDxV4dJlcY47U85Bte+pt+H4K3ZszNPirMTqMsTKWB0NNAHZ3FzwQ+Z7hYDR7m5fG5jcbl9/Rx9jf7XWfyXrUr6ChxNSNJRWzXe1+9jemrxTZ83RfSLM1CIiAIihASoJVbje0VLRNDqiQNLvIjHjSym4uGMGrt43brrMSxV+Jg+FGSgo3bqSNwFRKL/3pPugje0fusKteNNZ6mcp2yWbO3E9s3SPNNhrG1U40fOT/wDlpua73jynf4joXlh+zjWyeE1Mjqyst9dIAGxDflhYNGC/6+tWVHRxQsEcTGxxt3NaLAf/AFey5FXiJVPoUUW85foIiLzlyr2ZFIKWLwPN4N43B5i8nyzmvm18q6tFTbH4bLTUUMEwDZWZ8wBDgLyOI1HqIVyjKU+lZBERC4REQBERAERRcdISwJREQBEJ/YLOT7QzVTzDhoa8AgSVzhmp4hziPrH/AIaKUrlZSUTvxnaGClsw3lqHj+nTR+NNJe4Byjc0kWudFwU+AT1Tmz4kWnKc0dCzWCHodIf7j7fp/wCLd+C7PQ0uZwLpqiTWWpkOaWQ/j91vQB0K0U3toVUXLOXYAKQoUhVNCv8Ao4+xv9srP5L1qVlvo4+xv9srP5L1qV9FS6EKXQgiItDQo9ptqGUApy+J8gqqiOmZkLRlfJfLmv8Ad0XZQYm+SSWN0Lo+CEZz5mvY/MXgtaRztya3H3gsx9J+GzVLKFkUU03BYhTzyiJryWRMDg92Yc+o0Bv0KylxOiwmFsZdK90zpZIKf+pLUzFzsxa1rruNi4C53XANl6qkaUKEZ+bvfuUcra6Gkc4DU6Ac6yFftlLUOMGFNbO4G0lY+/gsH4H+47oA0XNLQVuI3dXF1PSG+SgicWukadxqZBz/AOLbW/dXlPSsja2ONjY2NFmta3K0D1BcKvxnlAzcpT0yX8lZhezkcLzUSvfVVjgA6pmN3AebG3cxup3dKtlNiliua23myySWhCKbFLFQSQgU2KWQFFsS+Z1DAZzIZfHzGXNn+sda99d1leKo2RxOaro4Z5spkkz5i1uVukjmiw/ABXFijKU2sCIRTYpYoXIRTYpYoCEU2KWKA852AscCA4FpuCAQdOhfnn0ZUDJMPpHTwQCGEyTxVGhk4WOscQXXb4trW3m4J3L9FlizNLTms4WNi5p/cahVNNshQRNYyOEtjje2RkYmn4JrmvD2uyF1tHAO3b11eF4uFLhp0ZXTk07rysn/AHcq1ct1x4pi8FKzhJnhgOjW73yO5mMbvcT6lXYrtKQ801Ezwqs5wPqae/3pn81t9r3/AHX3hezYZJ4TUvNVWHdI4WZDp5ELPuj171zLblXO+UTibQVeJeNV56SiJBbSNOWadtt87wfFBP3RbTf0rR09OyNrY42tYxgs1jRZrR0AL0RQ2TGCjn5hERQXCkKFIQFf9HH2N/tlZ/JetSst9HH2N/tlZ/JetSvoqXQhS6EERFoaELGfSPRskOHA5ml9cyIvY4skDXRSZg141F7D9ltFktvvKwz8yi+VKsa/w2ZVleDOLkRS9bX++z96ciKXra/32fvWgRcHE9yvhx2M/wAiKXra/wB9n705EUvW1/vs/etAiYnuPDjsZ/kRS9bX++z96ciKXra/32fvWgRMT3Hhx2M/yIpetr/fZ+9ORFL1tf77P3rQImJ7jw47GSwbZbDZ4GS00lcIHZsgFVPGNHEHxebUFdvIil62v99n713bOYR4HTR0+fheDzePa2a7y7d+qskxPcpCnHCrrMz/ACIpetr/AH2fvTkRS9bX++z960CJie5fw47Gf5EUvW1/vs/enIil62v99n71oETE9x4cdjP8iKXra/32fvTkRS9bX++z960CJie48OOxn+RFL1tf77P3qn2m2ZjgZA6GetaZKqCF16qV92yPym1zodbrcLP7Z/VU3t9H80KVJt6mdWnFQdkWuGYTBSxiKBgjYDc87nHznOOrj+K61JUKhukkrIIiIAiIgCkKFIQFf9HH2N/tlZ/JetSst9HH2N/tlZ/JetSvoqXQhS6EERFoaBZLb7ysM/MovlSrWrJbfeVhn5lF8qVY8R8ORlV6GWaIi+fJCIiAIiIAgREBn9gWPbh9OHhzXDhLh4IcP6rt4K0Cz2FY9UT4Ya08EJxDUSCzHGK8eewy5r28UfeVFUbfTDD6WpZLRGrnfC18ORzgwSODTZgkvcesrocP7PrcSsVO2uH72v8AgzptKC+hvkSxGhNyN5ta/wCnMi57yNAiIgCIiALP7Z/VU3t9H80LQLP7Z/VU3t9H80KY6mdboZoSoUlQoNAiIgCIiAKQoUhAV/0cfY3+2Vn8l61Ky30cfY3+2Vn8l61K+ipdCFLoQREWhoFktvvKwz8yi+VKtaslt95WGfmUXypVjxHw5GVXoZZoiL58kIiIAiIgCISqzFK2pLGChZFM+QkcK9/9GEAavfbV3RYaqUiG7I5qCobW4c408TYBUQzxsjcQ1rM2eO5yDp10CqKnY2qdh1LQg0wkpnwuMuaTK8RODhYZLgnd6vWunCtk6+mjZFHiTmxRnRgpICCC7MRdwJ1uefnVriuG1ssmaCudSx5QODFPBLrc3dme0no/Ze7h+Oq8OlGDWuL72sZRcsKxLP7FrcnUgAneAbgeq6KspMPrGQyxyVjpZn5uDnMELDBdgAsxos6xBdqDvXnhmGV0cmaevdUx2IMRp6eIEm1nZmNB0/2vE7GmJ5ZFuipDhGI8Ln4yfwXCh/A+C01sme5izZb2y+Lff+q9MTwuukkLoK99NGQAIhTU8oBtqcz2k6qLLcjE9i3RVeI4fWSNiENa6ncwESOEEMnDGw8Yh4OXcd3nI/Dqw07YhWuFQHXdVcBAS4ZicvB2yjQgbuZLLcnE9i0Wf2z+qpvbqP5oXbheH1kWfh6x1VmaAy8EMXBnXxvEAvzb+hZjaXCcQZHBwuIvmBqqZrQaWmZleZAGyeK3Wx1tuVklfUyqyeB5G7KhV2I0FXIyNsNW6nkZ5coghkMulvJeCG666L4pMOrGxTMkrXSyyAiKYwQMMBykAhrRZ2tjqDuVbfM1u76FoioYMFxJrml2Jve0OaXMNJStzgHVtw24uNNF74lhddJIXw176aMhoEQpqeUAganM9pOqWW5GJ20LdFWHD6zwYReGO8JBuavgIczhnJy8HbKPFIbu5ulTh9BVsjlZLVunkffg5TBDGYfFto1oAdrrqlvmTd7FkpCpsOw6thfwlRiDqiJrXZo3U9PE3do4va0EWWfp5MVrZ3+BVzxRNc8vqpKanZCwB3kQksvJYX10Hi7+m8Kbm7RKSqW8tTU/Rx9jf7ZWfyXrUrM7HspKSnbTsq2VJMkjhJmF5DJJzG/jHM6y0q78IuMUmjWmmopMlERXNAslt95WGfmUXypVrVktvvKwz8yi+VKseI+HIyq9DLNERfPkhERAFwYvjdPSMzzOsXENZG0Z5ZXHcxjBvJOnQubGMRrM/g9HBmlLA81E1200QJIFyNXu8U6AdCsRRsJjke1kk0TS1spY3O24GfKfugloOim1tSl75RK+oojXwRidtRSsc7NJBnDXStykcG8sPkm4PMdNysqWljiY2OJjY42CzWMAa0foF6olyyiln5hERQSEREAREQBERAFn9s/qqb2+j+aFoFn9s/qqb2+j+aFMdTOt0M0JUKSoUGgREQBV+L47BSgGQkyPNo4YxnmmcdzWN/3u9a4ZsdmqZHU2GsEz2nLJVu+y055xf+48XBsNNRqrrZ/ZKGlcZnudU1jxaSql1edb5WD7jfUOgL10eGlUzehTE5ZR7lTSbNVVcRLiX9KnuDHh8bzY2N81Q4eUf8RpYqPpNpSzDAyGMinjmp+GihYbeDiQZ2hjfu2tcDm9S2iELt8Ko8NOMorR3+pdU0kVkNRQzMgDXQyMJjkgDSHEFtnNc2261u9Wa8KfD4Iy50cUUbnm7iyNrC49JIGq6FaTTeRdBERVJCyW33lYZ+ZRfKlWtWS2+8rDPzKL5Uqx4j4cjKr0Ms0RVEmPONV4LDBJLwZHhExsyKAFtwAT5btQbDmPPzfPpByUdSxnrYmOjY97WvmdljYT4zzYnQfg0/sqqpwqrqKi803BUcL2uiip3ObJORY5pnczQRo0b+fcF3RYNTtnfU5A6oksOEcS4sAAGVl/JGnMu1WvbQi2LUIiKpYIiIAiIgCIiAIiIAiIgCz+2f1VN7fR/NC0Cz+2f1VN7fR/OCmOpnW6GaEqFJVHXbQudKaWhjFXVgDML2hpgTbNK8fhuGqmMXJ2RdyUdSwxTFYKWMyzOyt3AAXe8nc1jRq4qsgwitxOzqnPRUBsRTA2qaix/vOHkMI+6Df/AHZ4Fsc2N4qqx/hlcb/1HD+nAOZkDD5AGuu83PStJZdShwajnMqoOXVpsc9DQQ07GxQxsijZ5LGNDWjnOgXSiLoLI2StoEREJCIiAIiIAsX9J1ayBlBM/MWRV7HuDRdxAhl0A6VtFX43Q0ksRNXHHJFDeU8I3MGZWm7rfgT+6pUg5xcV5mdSLlFpamMoquoqpY6ieoioqeN2eOljnidJLpa87r2tYnQdPqBWhGI0/XQdrH3rP7E0GHVzKls+HU1PVUlTJFLAYmBzGlxdETYm92WF9xLXW0Wl5D4T6FS9k1eKr7NnTk4SeaMoRml+/wBHlxjT9dB2sfenGNP10Hax969uQ+E+hUvZNTkPhPoVL2TVlyD3L2nsu/6PHjGn66DtY+9OMafroO1j717ch8J9CpeyanIfCfQqXsmpyD3Fp7LuePGNP10Hax96cY0/XQdrH3r25D4T6FS9k1OQ+E+hUvZNTkHuLT2Xc8eMafroO1j704xp+ug7WPvXtyHwn0Kl7JqjkPhPoVL2TU5B7i09l3PLjGn66DtY+9OMafroO1j7168h8J9CpeyanIfCfQqXsmpyD3Fp7LueXGNP10Hax96cY0/XQdrH3r15D4T6FS9k1OQ+E+hUvZNTkHuLT2Xc8uMafroO1j704xp+ug7WPvXryHwn0Kl7Jqch8J9CpeyanIPcWnsu55cY0/XQdrH3rPbbYlTiCF3CxFsdZTSOyva4hrZLuNhfmC03IfCfQqXsmr8+xuWlpKrEY2x4dA6hggnpM9KwmWVwzCIm4+8AARa1xe69FD2VUrSai9P9S/JSpGbjbLM0sUNdih8ThcPw8kgvIy1dUL/dH9ph6d/76azCsIp6WMRU8bYowb2aPKPO5x5zoNT0L5wOqmmpoJZ2CKaSJjpIwQ4McW3IBC716IcPGjeK1NYQSz8wiItTQIiIAiIgCIiAIiIAq7F6SaURsZwfB8IHTBz3sc5o1DWFo0N7G/8AjbnuLFFKdncGWodk5afEpK2B0bYKiJkc0TnyPfIW3yzZj94XtY305wtSiK9SpKpZy8lbsQlYIiLMkIiIAiIgCIiAIiIAiIgCIiAhYyu2OrZKjEJ2SUrW4lTspi17ZJOCa1hZn5g4kOJsbD1lbRFrSqypNuPn/qf4IauVezOBNoKSCka98ogZl4R97u1JOlzYa6DmFgrREVJSc5OUtWErBERVJCIiAIiIAiIgCIiA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data:image/jpeg;base64,/9j/4AAQSkZJRgABAQAAAQABAAD/2wCEAAkGBg0PEBAPDxAODg4OEBAQEQ8QDxAPEA4VFRAVFBQQFBQXHiYqGBkjGhIVHzEsJCcpLS4uFR49NTAqNSYtLCkBCQoKDgwOGg8PGDAlHxwrLCw0LCwtLSwtKSwuKikuNS81Lyw1LCwvLCwtKi0sLDAsLCwtLSkpLCwsLCksKSkpLP/AABEIAKwA8gMBIgACEQEDEQH/xAAbAAEAAwEBAQEAAAAAAAAAAAAAAQUGBAMCB//EAEIQAAEDAgMCCAoJBQADAQAAAAEAAgMEEQUSIQYxExUWQVFTk9EUIjJSVGF0lKOzBzM0QnF1gZG0I0NiwdKhpOEk/8QAGgEBAAMBAQEAAAAAAAAAAAAAAAECAwUEBv/EAC8RAAIBAgQEAwgDAQAAAAAAAAABAgMREiExUQQUMpETQVIFIjNhcYHB4aGx0UL/2gAMAwEAAhEDEQA/AP3FERAEREAREQBERAEKKEBU47tJFSOgiLXS1FW/g4IGWzyEaucSfJY0G5PMOncvukxSoMjIpqV8Tnte7hGSMlhGUjxC7Q5je/k20OqpNrdn6h1bQYnTs4d1BwrZKYODHyskaWl0ZdpnFybGwOmoXTSMxJ+IukJkjw0QC0chYHOmJ1sBc5LdJ3r2eHT8NNNXs27vzvovtZ/MrdmlUqFK8ZYIiIAiIgCIiAIiIAiIgCIiAIiICEWf2z2gmoYopYmxycJUQwFr8w+sdlDswPN0W19S+KLal7a7i2rZHHUPi4aCSNzjFUNF8zQHC7XtynS50F78y3jw85QxpZZ/xr2uRc0iKLovOSSiIpAREQBERAERV+MY5TUcfC1EjY23s0HV0jrEhjGjVztDoFDdtSG0s2d6y+L7Z2kdS0EYrKsaOsbU9Pra8sg6Oga6KvmmxDEwc5kw6hda0Q0rKhpGuc/2gegaq2w/DoaeMRQRtijbua0W/UnnP4rnVuMt7sDFylPpyW5m9msdx6eDh2uopWzvc9vDCRrowPEyNDLWbdpOtz4x1Vtxlj/mYX/7H/S+9mKunmpYpKaLgIHZ8kVmty2eQdGkjUgn9VaLx8zVX/RWEXhXvMqOMsf8zC/j/wDScZbQeZhfx+9W6JzVX1FsL3ZUcZbQeZhfx+9OMtoPMwv4/erdE5qr6hhe7KjjLaDzML+P3pxltB5mF/H71bonNVfUML3ZUcZbQeZhfx+9OMtoPMwv4/erdE5qr6hhe7KjjLaDzML+P3pxltB5mF/H71bonNVfUML3ZUcZbQeZhfx+9OMtoPMwv4/erdE5qr6hhe7KjjLaDzML+P3pxltB5mF/H71brzqKhkbXSSObHGwXc9xDWtHSSU5qr6hhe7KzjLH/ADML+P8A9KrqNtMZbO2ljjw+eoJ8ZkIncIR50rs1mD8f9hepxCrxEltIXUtFezqxzbSz23iBjtwvpmPrtuV1hOEU9IwRwMyNvdxvmfIedz3HyirczVWsjL3pdLdtyiqG1+MYdB4kPDxV4dJlcY47U85Bte+pt+H4K3ZszNPirMTqMsTKWB0NNAHZ3FzwQ+Z7hYDR7m5fG5jcbl9/Rx9jf7XWfyXrUr6ChxNSNJRWzXe1+9jemrxTZ83RfSLM1CIiAIihASoJVbje0VLRNDqiQNLvIjHjSym4uGMGrt43brrMSxV+Jg+FGSgo3bqSNwFRKL/3pPugje0fusKteNNZ6mcp2yWbO3E9s3SPNNhrG1U40fOT/wDlpua73jynf4joXlh+zjWyeE1Mjqyst9dIAGxDflhYNGC/6+tWVHRxQsEcTGxxt3NaLAf/AFey5FXiJVPoUUW85foIiLzlyr2ZFIKWLwPN4N43B5i8nyzmvm18q6tFTbH4bLTUUMEwDZWZ8wBDgLyOI1HqIVyjKU+lZBERC4REQBERAERRcdISwJREQBEJ/YLOT7QzVTzDhoa8AgSVzhmp4hziPrH/AIaKUrlZSUTvxnaGClsw3lqHj+nTR+NNJe4Byjc0kWudFwU+AT1Tmz4kWnKc0dCzWCHodIf7j7fp/wCLd+C7PQ0uZwLpqiTWWpkOaWQ/j91vQB0K0U3toVUXLOXYAKQoUhVNCv8Ao4+xv9srP5L1qVlvo4+xv9srP5L1qV9FS6EKXQgiItDQo9ptqGUApy+J8gqqiOmZkLRlfJfLmv8Ad0XZQYm+SSWN0Lo+CEZz5mvY/MXgtaRztya3H3gsx9J+GzVLKFkUU03BYhTzyiJryWRMDg92Yc+o0Bv0KylxOiwmFsZdK90zpZIKf+pLUzFzsxa1rruNi4C53XANl6qkaUKEZ+bvfuUcra6Gkc4DU6Ac6yFftlLUOMGFNbO4G0lY+/gsH4H+47oA0XNLQVuI3dXF1PSG+SgicWukadxqZBz/AOLbW/dXlPSsja2ONjY2NFmta3K0D1BcKvxnlAzcpT0yX8lZhezkcLzUSvfVVjgA6pmN3AebG3cxup3dKtlNiliua23myySWhCKbFLFQSQgU2KWQFFsS+Z1DAZzIZfHzGXNn+sda99d1leKo2RxOaro4Z5spkkz5i1uVukjmiw/ABXFijKU2sCIRTYpYoXIRTYpYoCEU2KWKA852AscCA4FpuCAQdOhfnn0ZUDJMPpHTwQCGEyTxVGhk4WOscQXXb4trW3m4J3L9FlizNLTms4WNi5p/cahVNNshQRNYyOEtjje2RkYmn4JrmvD2uyF1tHAO3b11eF4uFLhp0ZXTk07rysn/AHcq1ct1x4pi8FKzhJnhgOjW73yO5mMbvcT6lXYrtKQ801Ezwqs5wPqae/3pn81t9r3/AHX3hezYZJ4TUvNVWHdI4WZDp5ELPuj171zLblXO+UTibQVeJeNV56SiJBbSNOWadtt87wfFBP3RbTf0rR09OyNrY42tYxgs1jRZrR0AL0RQ2TGCjn5hERQXCkKFIQFf9HH2N/tlZ/JetSst9HH2N/tlZ/JetSvoqXQhS6EERFoaELGfSPRskOHA5ml9cyIvY4skDXRSZg141F7D9ltFktvvKwz8yi+VKsa/w2ZVleDOLkRS9bX++z96ciKXra/32fvWgRcHE9yvhx2M/wAiKXra/wB9n705EUvW1/vs/etAiYnuPDjsZ/kRS9bX++z96ciKXra/32fvWgRMT3Hhx2M/yIpetr/fZ+9ORFL1tf77P3rQImJ7jw47GSwbZbDZ4GS00lcIHZsgFVPGNHEHxebUFdvIil62v99n713bOYR4HTR0+fheDzePa2a7y7d+qskxPcpCnHCrrMz/ACIpetr/AH2fvTkRS9bX++z960CJie5fw47Gf5EUvW1/vs/enIil62v99n71oETE9x4cdjP8iKXra/32fvTkRS9bX++z960CJie48OOxn+RFL1tf77P3qn2m2ZjgZA6GetaZKqCF16qV92yPym1zodbrcLP7Z/VU3t9H80KVJt6mdWnFQdkWuGYTBSxiKBgjYDc87nHznOOrj+K61JUKhukkrIIiIAiIgCkKFIQFf9HH2N/tlZ/JetSst9HH2N/tlZ/JetSvoqXQhS6EERFoaBZLb7ysM/MovlSrWrJbfeVhn5lF8qVY8R8ORlV6GWaIi+fJCIiAIiIAgREBn9gWPbh9OHhzXDhLh4IcP6rt4K0Cz2FY9UT4Ya08EJxDUSCzHGK8eewy5r28UfeVFUbfTDD6WpZLRGrnfC18ORzgwSODTZgkvcesrocP7PrcSsVO2uH72v8AgzptKC+hvkSxGhNyN5ta/wCnMi57yNAiIgCIiALP7Z/VU3t9H80LQLP7Z/VU3t9H80KY6mdboZoSoUlQoNAiIgCIiAKQoUhAV/0cfY3+2Vn8l61Ky30cfY3+2Vn8l61K+ipdCFLoQREWhoFktvvKwz8yi+VKtaslt95WGfmUXypVjxHw5GVXoZZoiL58kIiIAiIgCISqzFK2pLGChZFM+QkcK9/9GEAavfbV3RYaqUiG7I5qCobW4c408TYBUQzxsjcQ1rM2eO5yDp10CqKnY2qdh1LQg0wkpnwuMuaTK8RODhYZLgnd6vWunCtk6+mjZFHiTmxRnRgpICCC7MRdwJ1uefnVriuG1ssmaCudSx5QODFPBLrc3dme0no/Ze7h+Oq8OlGDWuL72sZRcsKxLP7FrcnUgAneAbgeq6KspMPrGQyxyVjpZn5uDnMELDBdgAsxos6xBdqDvXnhmGV0cmaevdUx2IMRp6eIEm1nZmNB0/2vE7GmJ5ZFuipDhGI8Ln4yfwXCh/A+C01sme5izZb2y+Lff+q9MTwuukkLoK99NGQAIhTU8oBtqcz2k6qLLcjE9i3RVeI4fWSNiENa6ncwESOEEMnDGw8Yh4OXcd3nI/Dqw07YhWuFQHXdVcBAS4ZicvB2yjQgbuZLLcnE9i0Wf2z+qpvbqP5oXbheH1kWfh6x1VmaAy8EMXBnXxvEAvzb+hZjaXCcQZHBwuIvmBqqZrQaWmZleZAGyeK3Wx1tuVklfUyqyeB5G7KhV2I0FXIyNsNW6nkZ5coghkMulvJeCG666L4pMOrGxTMkrXSyyAiKYwQMMBykAhrRZ2tjqDuVbfM1u76FoioYMFxJrml2Jve0OaXMNJStzgHVtw24uNNF74lhddJIXw176aMhoEQpqeUAganM9pOqWW5GJ20LdFWHD6zwYReGO8JBuavgIczhnJy8HbKPFIbu5ulTh9BVsjlZLVunkffg5TBDGYfFto1oAdrrqlvmTd7FkpCpsOw6thfwlRiDqiJrXZo3U9PE3do4va0EWWfp5MVrZ3+BVzxRNc8vqpKanZCwB3kQksvJYX10Hi7+m8Kbm7RKSqW8tTU/Rx9jf7ZWfyXrUrM7HspKSnbTsq2VJMkjhJmF5DJJzG/jHM6y0q78IuMUmjWmmopMlERXNAslt95WGfmUXypVrVktvvKwz8yi+VKseI+HIyq9DLNERfPkhERAFwYvjdPSMzzOsXENZG0Z5ZXHcxjBvJOnQubGMRrM/g9HBmlLA81E1200QJIFyNXu8U6AdCsRRsJjke1kk0TS1spY3O24GfKfugloOim1tSl75RK+oojXwRidtRSsc7NJBnDXStykcG8sPkm4PMdNysqWljiY2OJjY42CzWMAa0foF6olyyiln5hERQSEREAREQBERAFn9s/qqb2+j+aFoFn9s/qqb2+j+aFMdTOt0M0JUKSoUGgREQBV+L47BSgGQkyPNo4YxnmmcdzWN/3u9a4ZsdmqZHU2GsEz2nLJVu+y055xf+48XBsNNRqrrZ/ZKGlcZnudU1jxaSql1edb5WD7jfUOgL10eGlUzehTE5ZR7lTSbNVVcRLiX9KnuDHh8bzY2N81Q4eUf8RpYqPpNpSzDAyGMinjmp+GihYbeDiQZ2hjfu2tcDm9S2iELt8Ko8NOMorR3+pdU0kVkNRQzMgDXQyMJjkgDSHEFtnNc2261u9Wa8KfD4Iy50cUUbnm7iyNrC49JIGq6FaTTeRdBERVJCyW33lYZ+ZRfKlWtWS2+8rDPzKL5Uqx4j4cjKr0Ms0RVEmPONV4LDBJLwZHhExsyKAFtwAT5btQbDmPPzfPpByUdSxnrYmOjY97WvmdljYT4zzYnQfg0/sqqpwqrqKi803BUcL2uiip3ObJORY5pnczQRo0b+fcF3RYNTtnfU5A6oksOEcS4sAAGVl/JGnMu1WvbQi2LUIiKpYIiIAiIgCIiAIiIAiIgCz+2f1VN7fR/NC0Cz+2f1VN7fR/OCmOpnW6GaEqFJVHXbQudKaWhjFXVgDML2hpgTbNK8fhuGqmMXJ2RdyUdSwxTFYKWMyzOyt3AAXe8nc1jRq4qsgwitxOzqnPRUBsRTA2qaix/vOHkMI+6Df/AHZ4Fsc2N4qqx/hlcb/1HD+nAOZkDD5AGuu83PStJZdShwajnMqoOXVpsc9DQQ07GxQxsijZ5LGNDWjnOgXSiLoLI2StoEREJCIiAIiIAsX9J1ayBlBM/MWRV7HuDRdxAhl0A6VtFX43Q0ksRNXHHJFDeU8I3MGZWm7rfgT+6pUg5xcV5mdSLlFpamMoquoqpY6ieoioqeN2eOljnidJLpa87r2tYnQdPqBWhGI0/XQdrH3rP7E0GHVzKls+HU1PVUlTJFLAYmBzGlxdETYm92WF9xLXW0Wl5D4T6FS9k1eKr7NnTk4SeaMoRml+/wBHlxjT9dB2sfenGNP10Hax969uQ+E+hUvZNTkPhPoVL2TVlyD3L2nsu/6PHjGn66DtY+9OMafroO1j717ch8J9CpeyanIfCfQqXsmpyD3Fp7LuePGNP10Hax96cY0/XQdrH3r25D4T6FS9k1OQ+E+hUvZNTkHuLT2Xc8eMafroO1j704xp+ug7WPvXtyHwn0Kl7JqjkPhPoVL2TU5B7i09l3PLjGn66DtY+9OMafroO1j7168h8J9CpeyanIfCfQqXsmpyD3Fp7LueXGNP10Hax96cY0/XQdrH3r15D4T6FS9k1OQ+E+hUvZNTkHuLT2Xc8uMafroO1j704xp+ug7WPvXryHwn0Kl7Jqch8J9CpeyanIPcWnsu55cY0/XQdrH3rPbbYlTiCF3CxFsdZTSOyva4hrZLuNhfmC03IfCfQqXsmr8+xuWlpKrEY2x4dA6hggnpM9KwmWVwzCIm4+8AARa1xe69FD2VUrSai9P9S/JSpGbjbLM0sUNdih8ThcPw8kgvIy1dUL/dH9ph6d/76azCsIp6WMRU8bYowb2aPKPO5x5zoNT0L5wOqmmpoJZ2CKaSJjpIwQ4McW3IBC716IcPGjeK1NYQSz8wiItTQIiIAiIgCIiAIiIAq7F6SaURsZwfB8IHTBz3sc5o1DWFo0N7G/8AjbnuLFFKdncGWodk5afEpK2B0bYKiJkc0TnyPfIW3yzZj94XtY305wtSiK9SpKpZy8lbsQlYIiLMkIiIAiIgCIiAIiIAiIgCIiAhYyu2OrZKjEJ2SUrW4lTspi17ZJOCa1hZn5g4kOJsbD1lbRFrSqypNuPn/qf4IauVezOBNoKSCka98ogZl4R97u1JOlzYa6DmFgrREVJSc5OUtWErBERVJCIiAIiIAiIgCIiA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0" descr="data:image/jpeg;base64,/9j/4AAQSkZJRgABAQAAAQABAAD/2wCEAAkGBg0PEBAPDxAODg4OEBAQEQ8QDxAPEA4VFRAVFBQQFBQXHiYqGBkjGhIVHzEsJCcpLS4uFR49NTAqNSYtLCkBCQoKDgwOGg8PGDAlHxwrLCw0LCwtLSwtKSwuKikuNS81Lyw1LCwvLCwtKi0sLDAsLCwtLSkpLCwsLCksKSkpLP/AABEIAKwA8gMBIgACEQEDEQH/xAAbAAEAAwEBAQEAAAAAAAAAAAAAAQUGBAMCB//EAEIQAAEDAgMCCAoJBQADAQAAAAEAAgMEEQUSIQYxExUWQVFTk9EUIjJSVGF0lKOzBzM0QnF1gZG0I0NiwdKhpOEk/8QAGgEBAAMBAQEAAAAAAAAAAAAAAAECAwUEBv/EAC8RAAIBAgQEAwgDAQAAAAAAAAABAgMREiExUQQUMpETQVIFIjNhcYHB4aGx0UL/2gAMAwEAAhEDEQA/AP3FERAEREAREQBERAEKKEBU47tJFSOgiLXS1FW/g4IGWzyEaucSfJY0G5PMOncvukxSoMjIpqV8Tnte7hGSMlhGUjxC7Q5je/k20OqpNrdn6h1bQYnTs4d1BwrZKYODHyskaWl0ZdpnFybGwOmoXTSMxJ+IukJkjw0QC0chYHOmJ1sBc5LdJ3r2eHT8NNNXs27vzvovtZ/MrdmlUqFK8ZYIiIAiIgCIiAIiIAiIgCIiAIiICEWf2z2gmoYopYmxycJUQwFr8w+sdlDswPN0W19S+KLal7a7i2rZHHUPi4aCSNzjFUNF8zQHC7XtynS50F78y3jw85QxpZZ/xr2uRc0iKLovOSSiIpAREQBERAERV+MY5TUcfC1EjY23s0HV0jrEhjGjVztDoFDdtSG0s2d6y+L7Z2kdS0EYrKsaOsbU9Pra8sg6Oga6KvmmxDEwc5kw6hda0Q0rKhpGuc/2gegaq2w/DoaeMRQRtijbua0W/UnnP4rnVuMt7sDFylPpyW5m9msdx6eDh2uopWzvc9vDCRrowPEyNDLWbdpOtz4x1Vtxlj/mYX/7H/S+9mKunmpYpKaLgIHZ8kVmty2eQdGkjUgn9VaLx8zVX/RWEXhXvMqOMsf8zC/j/wDScZbQeZhfx+9W6JzVX1FsL3ZUcZbQeZhfx+9OMtoPMwv4/erdE5qr6hhe7KjjLaDzML+P3pxltB5mF/H71bonNVfUML3ZUcZbQeZhfx+9OMtoPMwv4/erdE5qr6hhe7KjjLaDzML+P3pxltB5mF/H71bonNVfUML3ZUcZbQeZhfx+9OMtoPMwv4/erdE5qr6hhe7KjjLaDzML+P3pxltB5mF/H71brzqKhkbXSSObHGwXc9xDWtHSSU5qr6hhe7KzjLH/ADML+P8A9KrqNtMZbO2ljjw+eoJ8ZkIncIR50rs1mD8f9hepxCrxEltIXUtFezqxzbSz23iBjtwvpmPrtuV1hOEU9IwRwMyNvdxvmfIedz3HyirczVWsjL3pdLdtyiqG1+MYdB4kPDxV4dJlcY47U85Bte+pt+H4K3ZszNPirMTqMsTKWB0NNAHZ3FzwQ+Z7hYDR7m5fG5jcbl9/Rx9jf7XWfyXrUr6ChxNSNJRWzXe1+9jemrxTZ83RfSLM1CIiAIihASoJVbje0VLRNDqiQNLvIjHjSym4uGMGrt43brrMSxV+Jg+FGSgo3bqSNwFRKL/3pPugje0fusKteNNZ6mcp2yWbO3E9s3SPNNhrG1U40fOT/wDlpua73jynf4joXlh+zjWyeE1Mjqyst9dIAGxDflhYNGC/6+tWVHRxQsEcTGxxt3NaLAf/AFey5FXiJVPoUUW85foIiLzlyr2ZFIKWLwPN4N43B5i8nyzmvm18q6tFTbH4bLTUUMEwDZWZ8wBDgLyOI1HqIVyjKU+lZBERC4REQBERAERRcdISwJREQBEJ/YLOT7QzVTzDhoa8AgSVzhmp4hziPrH/AIaKUrlZSUTvxnaGClsw3lqHj+nTR+NNJe4Byjc0kWudFwU+AT1Tmz4kWnKc0dCzWCHodIf7j7fp/wCLd+C7PQ0uZwLpqiTWWpkOaWQ/j91vQB0K0U3toVUXLOXYAKQoUhVNCv8Ao4+xv9srP5L1qVlvo4+xv9srP5L1qV9FS6EKXQgiItDQo9ptqGUApy+J8gqqiOmZkLRlfJfLmv8Ad0XZQYm+SSWN0Lo+CEZz5mvY/MXgtaRztya3H3gsx9J+GzVLKFkUU03BYhTzyiJryWRMDg92Yc+o0Bv0KylxOiwmFsZdK90zpZIKf+pLUzFzsxa1rruNi4C53XANl6qkaUKEZ+bvfuUcra6Gkc4DU6Ac6yFftlLUOMGFNbO4G0lY+/gsH4H+47oA0XNLQVuI3dXF1PSG+SgicWukadxqZBz/AOLbW/dXlPSsja2ONjY2NFmta3K0D1BcKvxnlAzcpT0yX8lZhezkcLzUSvfVVjgA6pmN3AebG3cxup3dKtlNiliua23myySWhCKbFLFQSQgU2KWQFFsS+Z1DAZzIZfHzGXNn+sda99d1leKo2RxOaro4Z5spkkz5i1uVukjmiw/ABXFijKU2sCIRTYpYoXIRTYpYoCEU2KWKA852AscCA4FpuCAQdOhfnn0ZUDJMPpHTwQCGEyTxVGhk4WOscQXXb4trW3m4J3L9FlizNLTms4WNi5p/cahVNNshQRNYyOEtjje2RkYmn4JrmvD2uyF1tHAO3b11eF4uFLhp0ZXTk07rysn/AHcq1ct1x4pi8FKzhJnhgOjW73yO5mMbvcT6lXYrtKQ801Ezwqs5wPqae/3pn81t9r3/AHX3hezYZJ4TUvNVWHdI4WZDp5ELPuj171zLblXO+UTibQVeJeNV56SiJBbSNOWadtt87wfFBP3RbTf0rR09OyNrY42tYxgs1jRZrR0AL0RQ2TGCjn5hERQXCkKFIQFf9HH2N/tlZ/JetSst9HH2N/tlZ/JetSvoqXQhS6EERFoaELGfSPRskOHA5ml9cyIvY4skDXRSZg141F7D9ltFktvvKwz8yi+VKsa/w2ZVleDOLkRS9bX++z96ciKXra/32fvWgRcHE9yvhx2M/wAiKXra/wB9n705EUvW1/vs/etAiYnuPDjsZ/kRS9bX++z96ciKXra/32fvWgRMT3Hhx2M/yIpetr/fZ+9ORFL1tf77P3rQImJ7jw47GSwbZbDZ4GS00lcIHZsgFVPGNHEHxebUFdvIil62v99n713bOYR4HTR0+fheDzePa2a7y7d+qskxPcpCnHCrrMz/ACIpetr/AH2fvTkRS9bX++z960CJie5fw47Gf5EUvW1/vs/enIil62v99n71oETE9x4cdjP8iKXra/32fvTkRS9bX++z960CJie48OOxn+RFL1tf77P3qn2m2ZjgZA6GetaZKqCF16qV92yPym1zodbrcLP7Z/VU3t9H80KVJt6mdWnFQdkWuGYTBSxiKBgjYDc87nHznOOrj+K61JUKhukkrIIiIAiIgCkKFIQFf9HH2N/tlZ/JetSst9HH2N/tlZ/JetSvoqXQhS6EERFoaBZLb7ysM/MovlSrWrJbfeVhn5lF8qVY8R8ORlV6GWaIi+fJCIiAIiIAgREBn9gWPbh9OHhzXDhLh4IcP6rt4K0Cz2FY9UT4Ya08EJxDUSCzHGK8eewy5r28UfeVFUbfTDD6WpZLRGrnfC18ORzgwSODTZgkvcesrocP7PrcSsVO2uH72v8AgzptKC+hvkSxGhNyN5ta/wCnMi57yNAiIgCIiALP7Z/VU3t9H80LQLP7Z/VU3t9H80KY6mdboZoSoUlQoNAiIgCIiAKQoUhAV/0cfY3+2Vn8l61Ky30cfY3+2Vn8l61K+ipdCFLoQREWhoFktvvKwz8yi+VKtaslt95WGfmUXypVjxHw5GVXoZZoiL58kIiIAiIgCISqzFK2pLGChZFM+QkcK9/9GEAavfbV3RYaqUiG7I5qCobW4c408TYBUQzxsjcQ1rM2eO5yDp10CqKnY2qdh1LQg0wkpnwuMuaTK8RODhYZLgnd6vWunCtk6+mjZFHiTmxRnRgpICCC7MRdwJ1uefnVriuG1ssmaCudSx5QODFPBLrc3dme0no/Ze7h+Oq8OlGDWuL72sZRcsKxLP7FrcnUgAneAbgeq6KspMPrGQyxyVjpZn5uDnMELDBdgAsxos6xBdqDvXnhmGV0cmaevdUx2IMRp6eIEm1nZmNB0/2vE7GmJ5ZFuipDhGI8Ln4yfwXCh/A+C01sme5izZb2y+Lff+q9MTwuukkLoK99NGQAIhTU8oBtqcz2k6qLLcjE9i3RVeI4fWSNiENa6ncwESOEEMnDGw8Yh4OXcd3nI/Dqw07YhWuFQHXdVcBAS4ZicvB2yjQgbuZLLcnE9i0Wf2z+qpvbqP5oXbheH1kWfh6x1VmaAy8EMXBnXxvEAvzb+hZjaXCcQZHBwuIvmBqqZrQaWmZleZAGyeK3Wx1tuVklfUyqyeB5G7KhV2I0FXIyNsNW6nkZ5coghkMulvJeCG666L4pMOrGxTMkrXSyyAiKYwQMMBykAhrRZ2tjqDuVbfM1u76FoioYMFxJrml2Jve0OaXMNJStzgHVtw24uNNF74lhddJIXw176aMhoEQpqeUAganM9pOqWW5GJ20LdFWHD6zwYReGO8JBuavgIczhnJy8HbKPFIbu5ulTh9BVsjlZLVunkffg5TBDGYfFto1oAdrrqlvmTd7FkpCpsOw6thfwlRiDqiJrXZo3U9PE3do4va0EWWfp5MVrZ3+BVzxRNc8vqpKanZCwB3kQksvJYX10Hi7+m8Kbm7RKSqW8tTU/Rx9jf7ZWfyXrUrM7HspKSnbTsq2VJMkjhJmF5DJJzG/jHM6y0q78IuMUmjWmmopMlERXNAslt95WGfmUXypVrVktvvKwz8yi+VKseI+HIyq9DLNERfPkhERAFwYvjdPSMzzOsXENZG0Z5ZXHcxjBvJOnQubGMRrM/g9HBmlLA81E1200QJIFyNXu8U6AdCsRRsJjke1kk0TS1spY3O24GfKfugloOim1tSl75RK+oojXwRidtRSsc7NJBnDXStykcG8sPkm4PMdNysqWljiY2OJjY42CzWMAa0foF6olyyiln5hERQSEREAREQBERAFn9s/qqb2+j+aFoFn9s/qqb2+j+aFMdTOt0M0JUKSoUGgREQBV+L47BSgGQkyPNo4YxnmmcdzWN/3u9a4ZsdmqZHU2GsEz2nLJVu+y055xf+48XBsNNRqrrZ/ZKGlcZnudU1jxaSql1edb5WD7jfUOgL10eGlUzehTE5ZR7lTSbNVVcRLiX9KnuDHh8bzY2N81Q4eUf8RpYqPpNpSzDAyGMinjmp+GihYbeDiQZ2hjfu2tcDm9S2iELt8Ko8NOMorR3+pdU0kVkNRQzMgDXQyMJjkgDSHEFtnNc2261u9Wa8KfD4Iy50cUUbnm7iyNrC49JIGq6FaTTeRdBERVJCyW33lYZ+ZRfKlWtWS2+8rDPzKL5Uqx4j4cjKr0Ms0RVEmPONV4LDBJLwZHhExsyKAFtwAT5btQbDmPPzfPpByUdSxnrYmOjY97WvmdljYT4zzYnQfg0/sqqpwqrqKi803BUcL2uiip3ObJORY5pnczQRo0b+fcF3RYNTtnfU5A6oksOEcS4sAAGVl/JGnMu1WvbQi2LUIiKpYIiIAiIgCIiAIiIAiIgCz+2f1VN7fR/NC0Cz+2f1VN7fR/OCmOpnW6GaEqFJVHXbQudKaWhjFXVgDML2hpgTbNK8fhuGqmMXJ2RdyUdSwxTFYKWMyzOyt3AAXe8nc1jRq4qsgwitxOzqnPRUBsRTA2qaix/vOHkMI+6Df/AHZ4Fsc2N4qqx/hlcb/1HD+nAOZkDD5AGuu83PStJZdShwajnMqoOXVpsc9DQQ07GxQxsijZ5LGNDWjnOgXSiLoLI2StoEREJCIiAIiIAsX9J1ayBlBM/MWRV7HuDRdxAhl0A6VtFX43Q0ksRNXHHJFDeU8I3MGZWm7rfgT+6pUg5xcV5mdSLlFpamMoquoqpY6ieoioqeN2eOljnidJLpa87r2tYnQdPqBWhGI0/XQdrH3rP7E0GHVzKls+HU1PVUlTJFLAYmBzGlxdETYm92WF9xLXW0Wl5D4T6FS9k1eKr7NnTk4SeaMoRml+/wBHlxjT9dB2sfenGNP10Hax969uQ+E+hUvZNTkPhPoVL2TVlyD3L2nsu/6PHjGn66DtY+9OMafroO1j717ch8J9CpeyanIfCfQqXsmpyD3Fp7LuePGNP10Hax96cY0/XQdrH3r25D4T6FS9k1OQ+E+hUvZNTkHuLT2Xc8eMafroO1j704xp+ug7WPvXtyHwn0Kl7JqjkPhPoVL2TU5B7i09l3PLjGn66DtY+9OMafroO1j7168h8J9CpeyanIfCfQqXsmpyD3Fp7LueXGNP10Hax96cY0/XQdrH3r15D4T6FS9k1OQ+E+hUvZNTkHuLT2Xc8uMafroO1j704xp+ug7WPvXryHwn0Kl7Jqch8J9CpeyanIPcWnsu55cY0/XQdrH3rPbbYlTiCF3CxFsdZTSOyva4hrZLuNhfmC03IfCfQqXsmr8+xuWlpKrEY2x4dA6hggnpM9KwmWVwzCIm4+8AARa1xe69FD2VUrSai9P9S/JSpGbjbLM0sUNdih8ThcPw8kgvIy1dUL/dH9ph6d/76azCsIp6WMRU8bYowb2aPKPO5x5zoNT0L5wOqmmpoJZ2CKaSJjpIwQ4McW3IBC716IcPGjeK1NYQSz8wiItTQIiIAiIgCIiAIiIAq7F6SaURsZwfB8IHTBz3sc5o1DWFo0N7G/8AjbnuLFFKdncGWodk5afEpK2B0bYKiJkc0TnyPfIW3yzZj94XtY305wtSiK9SpKpZy8lbsQlYIiLMkIiIAiIgCIiAIiIAiIgCIiAhYyu2OrZKjEJ2SUrW4lTspi17ZJOCa1hZn5g4kOJsbD1lbRFrSqypNuPn/qf4IauVezOBNoKSCka98ogZl4R97u1JOlzYa6DmFgrREVJSc5OUtWErBERVJCIiAIiIAiIgCIiA/9k=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284881"/>
              </p:ext>
            </p:extLst>
          </p:nvPr>
        </p:nvGraphicFramePr>
        <p:xfrm>
          <a:off x="155575" y="160336"/>
          <a:ext cx="8759824" cy="63166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9912"/>
                <a:gridCol w="4379912"/>
              </a:tblGrid>
              <a:tr h="310821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Prism</a:t>
                      </a:r>
                    </a:p>
                    <a:p>
                      <a:r>
                        <a:rPr lang="en-US" b="0" dirty="0" smtClean="0"/>
                        <a:t>A 3D figure formed</a:t>
                      </a:r>
                      <a:r>
                        <a:rPr lang="en-US" b="0" baseline="0" dirty="0" smtClean="0"/>
                        <a:t> by 2 parallel polygonal bases connected by faces that are PARALLELOGRAMS </a:t>
                      </a:r>
                    </a:p>
                    <a:p>
                      <a:endParaRPr lang="en-US" b="0" baseline="0" dirty="0" smtClean="0"/>
                    </a:p>
                    <a:p>
                      <a:endParaRPr lang="en-US" b="0" baseline="0" dirty="0" smtClean="0"/>
                    </a:p>
                    <a:p>
                      <a:r>
                        <a:rPr lang="en-US" b="0" baseline="0" dirty="0" smtClean="0"/>
                        <a:t>Real life: 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Cylinder</a:t>
                      </a:r>
                    </a:p>
                    <a:p>
                      <a:r>
                        <a:rPr lang="en-US" b="0" dirty="0" smtClean="0"/>
                        <a:t>A 3D figure with</a:t>
                      </a:r>
                      <a:r>
                        <a:rPr lang="en-US" b="0" baseline="0" dirty="0" smtClean="0"/>
                        <a:t> 2 parallel circular bases and a curved surface that connects them</a:t>
                      </a:r>
                    </a:p>
                    <a:p>
                      <a:endParaRPr lang="en-US" b="0" baseline="0" dirty="0" smtClean="0"/>
                    </a:p>
                    <a:p>
                      <a:endParaRPr lang="en-US" b="0" baseline="0" dirty="0" smtClean="0"/>
                    </a:p>
                    <a:p>
                      <a:endParaRPr lang="en-US" b="0" baseline="0" dirty="0" smtClean="0"/>
                    </a:p>
                    <a:p>
                      <a:r>
                        <a:rPr lang="en-US" b="0" baseline="0" dirty="0" smtClean="0"/>
                        <a:t>Real life: </a:t>
                      </a:r>
                    </a:p>
                    <a:p>
                      <a:endParaRPr lang="en-US" b="0" baseline="0" dirty="0" smtClean="0"/>
                    </a:p>
                    <a:p>
                      <a:endParaRPr lang="en-US" b="0" dirty="0"/>
                    </a:p>
                  </a:txBody>
                  <a:tcPr/>
                </a:tc>
              </a:tr>
              <a:tr h="320845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Pyramid</a:t>
                      </a:r>
                    </a:p>
                    <a:p>
                      <a:r>
                        <a:rPr lang="en-US" b="0" dirty="0" smtClean="0"/>
                        <a:t>A 3D figure formed by a polygonal base connected</a:t>
                      </a:r>
                      <a:r>
                        <a:rPr lang="en-US" b="0" baseline="0" dirty="0" smtClean="0"/>
                        <a:t> by TRIANGULAR faces that meet at a common vertex. </a:t>
                      </a:r>
                    </a:p>
                    <a:p>
                      <a:endParaRPr lang="en-US" b="0" baseline="0" dirty="0" smtClean="0"/>
                    </a:p>
                    <a:p>
                      <a:endParaRPr lang="en-US" b="0" baseline="0" dirty="0" smtClean="0"/>
                    </a:p>
                    <a:p>
                      <a:endParaRPr lang="en-US" b="0" baseline="0" dirty="0" smtClean="0"/>
                    </a:p>
                    <a:p>
                      <a:r>
                        <a:rPr lang="en-US" b="0" baseline="0" dirty="0" smtClean="0"/>
                        <a:t>Real life: </a:t>
                      </a:r>
                    </a:p>
                    <a:p>
                      <a:endParaRPr lang="en-US" b="0" baseline="0" dirty="0" smtClean="0"/>
                    </a:p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Cone</a:t>
                      </a:r>
                    </a:p>
                    <a:p>
                      <a:r>
                        <a:rPr lang="en-US" b="0" dirty="0" smtClean="0"/>
                        <a:t>A 3D figure with one</a:t>
                      </a:r>
                      <a:r>
                        <a:rPr lang="en-US" b="0" baseline="0" dirty="0" smtClean="0"/>
                        <a:t> circular base connected by a curved surface.   The top portion is called the fulcrum, the “vertex” is called the apex. </a:t>
                      </a:r>
                    </a:p>
                    <a:p>
                      <a:endParaRPr lang="en-US" b="0" baseline="0" dirty="0" smtClean="0"/>
                    </a:p>
                    <a:p>
                      <a:endParaRPr lang="en-US" b="0" baseline="0" dirty="0" smtClean="0"/>
                    </a:p>
                    <a:p>
                      <a:r>
                        <a:rPr lang="en-US" b="0" baseline="0" dirty="0" smtClean="0"/>
                        <a:t>Real life: 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2616120" y="544680"/>
              <a:ext cx="929160" cy="1789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00280" y="481320"/>
                <a:ext cx="960840" cy="30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9" name="Ink 8"/>
              <p14:cNvContentPartPr/>
              <p14:nvPr/>
            </p14:nvContentPartPr>
            <p14:xfrm>
              <a:off x="249840" y="821520"/>
              <a:ext cx="1634400" cy="13428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34000" y="758160"/>
                <a:ext cx="1666440" cy="26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1" name="Ink 10"/>
              <p14:cNvContentPartPr/>
              <p14:nvPr/>
            </p14:nvContentPartPr>
            <p14:xfrm>
              <a:off x="6375960" y="464400"/>
              <a:ext cx="2357640" cy="268200"/>
            </p14:xfrm>
          </p:contentPart>
        </mc:Choice>
        <mc:Fallback>
          <p:pic>
            <p:nvPicPr>
              <p:cNvPr id="11" name="Ink 10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360120" y="401040"/>
                <a:ext cx="2389320" cy="39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2" name="Ink 11"/>
              <p14:cNvContentPartPr/>
              <p14:nvPr/>
            </p14:nvContentPartPr>
            <p14:xfrm>
              <a:off x="2598480" y="3750840"/>
              <a:ext cx="1679040" cy="54000"/>
            </p14:xfrm>
          </p:contentPart>
        </mc:Choice>
        <mc:Fallback>
          <p:pic>
            <p:nvPicPr>
              <p:cNvPr id="12" name="Ink 11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582640" y="3687480"/>
                <a:ext cx="1710720" cy="18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3" name="Ink 12"/>
              <p14:cNvContentPartPr/>
              <p14:nvPr/>
            </p14:nvContentPartPr>
            <p14:xfrm>
              <a:off x="1678680" y="3893760"/>
              <a:ext cx="2000520" cy="223560"/>
            </p14:xfrm>
          </p:contentPart>
        </mc:Choice>
        <mc:Fallback>
          <p:pic>
            <p:nvPicPr>
              <p:cNvPr id="13" name="Ink 12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662840" y="3830400"/>
                <a:ext cx="2032200" cy="35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4" name="Ink 13"/>
              <p14:cNvContentPartPr/>
              <p14:nvPr/>
            </p14:nvContentPartPr>
            <p14:xfrm>
              <a:off x="6447240" y="3688200"/>
              <a:ext cx="1598760" cy="134640"/>
            </p14:xfrm>
          </p:contentPart>
        </mc:Choice>
        <mc:Fallback>
          <p:pic>
            <p:nvPicPr>
              <p:cNvPr id="14" name="Ink 13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431400" y="3624840"/>
                <a:ext cx="1630440" cy="26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5" name="Ink 14"/>
              <p14:cNvContentPartPr/>
              <p14:nvPr/>
            </p14:nvContentPartPr>
            <p14:xfrm>
              <a:off x="4652280" y="4510080"/>
              <a:ext cx="2607840" cy="107280"/>
            </p14:xfrm>
          </p:contentPart>
        </mc:Choice>
        <mc:Fallback>
          <p:pic>
            <p:nvPicPr>
              <p:cNvPr id="15" name="Ink 14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636440" y="4446360"/>
                <a:ext cx="2639880" cy="234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8663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912</TotalTime>
  <Words>196</Words>
  <Application>Microsoft Office PowerPoint</Application>
  <PresentationFormat>On-screen Show (4:3)</PresentationFormat>
  <Paragraphs>53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Palatino Linotype</vt:lpstr>
      <vt:lpstr>Wingdings</vt:lpstr>
      <vt:lpstr>Elemental</vt:lpstr>
      <vt:lpstr>Please get your test folders from the back of the room. Clean out team folders. </vt:lpstr>
      <vt:lpstr>Vocabulary Definitions</vt:lpstr>
      <vt:lpstr>Book Definitions</vt:lpstr>
      <vt:lpstr>PowerPoint Presentation</vt:lpstr>
      <vt:lpstr>Types of Figures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Figures</dc:title>
  <dc:creator>Chanelle Dieckmann</dc:creator>
  <cp:lastModifiedBy>Chanelle Dieckmann</cp:lastModifiedBy>
  <cp:revision>14</cp:revision>
  <dcterms:created xsi:type="dcterms:W3CDTF">2014-04-29T20:14:45Z</dcterms:created>
  <dcterms:modified xsi:type="dcterms:W3CDTF">2016-04-18T20:01:42Z</dcterms:modified>
</cp:coreProperties>
</file>